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13CF5-20E4-0ED8-D606-3C1D267C9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5E87B6-8654-2FE2-96D0-140A77722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B843C-A659-BC68-B802-A0391C29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1B25D-31D4-69C1-6338-592F4D982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4EDCA-1372-54CE-7BD2-1FBB2397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3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5DF5-1A8D-68E8-06E2-C770EFFA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B227-F1BA-2829-1554-9816FFD52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8C441-025E-8434-D32C-807B6ACF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A1022-F137-8F5F-A08B-8078C8C0E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D862-ED37-E25C-A58C-E2AD077A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0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0F5A3-ED92-9E73-DA25-C8B01AEB8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BB04A-4604-C49F-E9E5-6F3B219E2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7930B-7795-FA9A-71B7-130A4CE76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80880-C634-ADE4-2BD1-230E089C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83CB2-4EC5-0C77-2C8E-7009873C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5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B45E8-8051-0674-8B8B-594ACD64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C2C5B-626A-E632-2B82-8E7AACCE2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D156E-2844-D955-4375-1B2368637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13129-BFAB-1C67-A955-AECA9134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E3588-0BBA-B399-BDCB-8112D87FB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0279E-7977-D5CC-17F6-EA64F197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2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8B24F-EE92-8CA9-95F9-B76E6EC9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E492C-3D45-BC8E-DD9D-108D6D378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4E522-AA83-659F-E69D-586D8851A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2CC9B-84D7-0E0F-A6E6-4162E417C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D4761-3AE8-B66E-9FAD-D8184B7D6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83FEA6-549F-0AE9-C5D4-CDAC8935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6B683-99F0-E3B1-432F-60FCE87B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B4DA7D-F109-AD65-B402-4A1828EB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0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CC275-175D-21C2-8870-9671462AF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B042A-9CF9-AB94-D757-B86C1797D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E3953-C69E-27F1-B8C6-5C9458242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60A2D-808D-4AC4-5FBF-0274EAD2F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4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1C91A-3AD6-80BA-F56F-B6E28CFF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DA496-9138-9D6D-D488-BCDB202C2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6AB99-F5A6-BFE8-710B-6DFFA9A8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11E08-FB6D-CD56-6BBD-85A76CB90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CF1DA-88CE-F419-1793-770833256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3483C-A1A9-57E0-9690-854CB669A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90C30-52C7-3C8A-10C2-D639F2E1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DB99D-4F87-21AF-74F9-98105B90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37770-5A2C-337D-36A9-614908B2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12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4F3DF-D36B-0498-8A95-7B3F94F1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400486-57AC-4BFC-FFA6-EADB3B7A844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3181D-C588-DBA1-2AC5-87E384D21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CCED5-4879-DD68-5991-4964135B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47F97-37B7-060F-9B1E-399E4488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28A1E-DBAE-5D7C-885C-921B625B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4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2EAC5-1283-1DFC-E870-EA673DBC4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95AC69-7234-17ED-EFAD-D1F1C3235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AAB4E-AEB9-002C-879B-C6FB56C8B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BAF14-0A13-5C45-C673-D8E813A1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B868C-0EC2-0991-446D-8D9C800F4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2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6A1F2A-A65C-B57A-1EAC-7E6432021C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D346E-0F20-D2AB-2A83-6EC208A0A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383EF-49EA-3EBF-F598-D416708E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48CE3-97EC-431B-9887-5BD8B6812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FE4ED-D51D-CFED-FC8A-9296131A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89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BD926-002F-FE87-E044-00644F6C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A67F9-5085-34A0-5727-869519F99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1AF83-91F8-ADFD-F9A0-44F14DA82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17F70-2219-4B21-84C5-F077A849DD1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48DD-839F-DC46-3664-59160F613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3BA51-67A8-D7E1-8FE9-3B1043077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ECF917-E14B-4F1B-A88C-ADBD479CA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2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rectangular_infographic_poster_vintage_p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resident_01_Editable_Name"/>
          <p:cNvSpPr/>
          <p:nvPr/>
        </p:nvSpPr>
        <p:spPr>
          <a:xfrm>
            <a:off x="130431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4" name="President_02_Editable_Name"/>
          <p:cNvSpPr/>
          <p:nvPr/>
        </p:nvSpPr>
        <p:spPr>
          <a:xfrm>
            <a:off x="1107541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5" name="President_03_Editable_Name"/>
          <p:cNvSpPr/>
          <p:nvPr/>
        </p:nvSpPr>
        <p:spPr>
          <a:xfrm>
            <a:off x="2180267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6" name="President_04_Editable_Name"/>
          <p:cNvSpPr/>
          <p:nvPr/>
        </p:nvSpPr>
        <p:spPr>
          <a:xfrm>
            <a:off x="3171961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7" name="President_05_Editable_Name"/>
          <p:cNvSpPr/>
          <p:nvPr/>
        </p:nvSpPr>
        <p:spPr>
          <a:xfrm>
            <a:off x="4156363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8" name="President_06_Editable_Name"/>
          <p:cNvSpPr/>
          <p:nvPr/>
        </p:nvSpPr>
        <p:spPr>
          <a:xfrm>
            <a:off x="5140764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9" name="President_07_Editable_Name"/>
          <p:cNvSpPr/>
          <p:nvPr/>
        </p:nvSpPr>
        <p:spPr>
          <a:xfrm>
            <a:off x="6088707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0" name="President_08_Editable_Name"/>
          <p:cNvSpPr/>
          <p:nvPr/>
        </p:nvSpPr>
        <p:spPr>
          <a:xfrm>
            <a:off x="7058525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1" name="President_09_Editable_Name"/>
          <p:cNvSpPr/>
          <p:nvPr/>
        </p:nvSpPr>
        <p:spPr>
          <a:xfrm>
            <a:off x="8028343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2" name="President_10_Editable_Name"/>
          <p:cNvSpPr/>
          <p:nvPr/>
        </p:nvSpPr>
        <p:spPr>
          <a:xfrm>
            <a:off x="8983578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3" name="President_11_Editable_Name"/>
          <p:cNvSpPr/>
          <p:nvPr/>
        </p:nvSpPr>
        <p:spPr>
          <a:xfrm>
            <a:off x="9953396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4" name="President_12_Editable_Name"/>
          <p:cNvSpPr/>
          <p:nvPr/>
        </p:nvSpPr>
        <p:spPr>
          <a:xfrm>
            <a:off x="10908630" y="1863661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5" name="President_13_Editable_Name"/>
          <p:cNvSpPr/>
          <p:nvPr/>
        </p:nvSpPr>
        <p:spPr>
          <a:xfrm>
            <a:off x="204171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6" name="President_14_Editable_Name"/>
          <p:cNvSpPr/>
          <p:nvPr/>
        </p:nvSpPr>
        <p:spPr>
          <a:xfrm>
            <a:off x="1181281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7" name="President_15_Editable_Name"/>
          <p:cNvSpPr/>
          <p:nvPr/>
        </p:nvSpPr>
        <p:spPr>
          <a:xfrm>
            <a:off x="2180267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8" name="President_16_Editable_Name"/>
          <p:cNvSpPr/>
          <p:nvPr/>
        </p:nvSpPr>
        <p:spPr>
          <a:xfrm>
            <a:off x="3171961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19" name="President_17_Editable_Name"/>
          <p:cNvSpPr/>
          <p:nvPr/>
        </p:nvSpPr>
        <p:spPr>
          <a:xfrm>
            <a:off x="4156363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0" name="President_18_Editable_Name"/>
          <p:cNvSpPr/>
          <p:nvPr/>
        </p:nvSpPr>
        <p:spPr>
          <a:xfrm>
            <a:off x="5140764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1" name="President_19_Editable_Name"/>
          <p:cNvSpPr/>
          <p:nvPr/>
        </p:nvSpPr>
        <p:spPr>
          <a:xfrm>
            <a:off x="6088707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2" name="President_20_Editable_Name"/>
          <p:cNvSpPr/>
          <p:nvPr/>
        </p:nvSpPr>
        <p:spPr>
          <a:xfrm>
            <a:off x="7058525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3" name="President_21_Editable_Name"/>
          <p:cNvSpPr/>
          <p:nvPr/>
        </p:nvSpPr>
        <p:spPr>
          <a:xfrm>
            <a:off x="8028343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4" name="President_22_Editable_Name"/>
          <p:cNvSpPr/>
          <p:nvPr/>
        </p:nvSpPr>
        <p:spPr>
          <a:xfrm>
            <a:off x="8983578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5" name="President_23_Editable_Name"/>
          <p:cNvSpPr/>
          <p:nvPr/>
        </p:nvSpPr>
        <p:spPr>
          <a:xfrm>
            <a:off x="9953396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6" name="President_24_Editable_Name"/>
          <p:cNvSpPr/>
          <p:nvPr/>
        </p:nvSpPr>
        <p:spPr>
          <a:xfrm>
            <a:off x="10908630" y="3226687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7" name="President_25_Editable_Name"/>
          <p:cNvSpPr/>
          <p:nvPr/>
        </p:nvSpPr>
        <p:spPr>
          <a:xfrm>
            <a:off x="204171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8" name="President_26_Editable_Name"/>
          <p:cNvSpPr/>
          <p:nvPr/>
        </p:nvSpPr>
        <p:spPr>
          <a:xfrm>
            <a:off x="1181281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29" name="President_27_Editable_Name"/>
          <p:cNvSpPr/>
          <p:nvPr/>
        </p:nvSpPr>
        <p:spPr>
          <a:xfrm>
            <a:off x="2180267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0" name="President_28_Editable_Name"/>
          <p:cNvSpPr/>
          <p:nvPr/>
        </p:nvSpPr>
        <p:spPr>
          <a:xfrm>
            <a:off x="3171961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1" name="President_29_Editable_Name"/>
          <p:cNvSpPr/>
          <p:nvPr/>
        </p:nvSpPr>
        <p:spPr>
          <a:xfrm>
            <a:off x="4156363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2" name="President_30_Editable_Name"/>
          <p:cNvSpPr/>
          <p:nvPr/>
        </p:nvSpPr>
        <p:spPr>
          <a:xfrm>
            <a:off x="5140764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3" name="President_31_Editable_Name"/>
          <p:cNvSpPr/>
          <p:nvPr/>
        </p:nvSpPr>
        <p:spPr>
          <a:xfrm>
            <a:off x="6088707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4" name="President_32_Editable_Name"/>
          <p:cNvSpPr/>
          <p:nvPr/>
        </p:nvSpPr>
        <p:spPr>
          <a:xfrm>
            <a:off x="7058525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5" name="President_33_Editable_Name"/>
          <p:cNvSpPr/>
          <p:nvPr/>
        </p:nvSpPr>
        <p:spPr>
          <a:xfrm>
            <a:off x="8028343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6" name="President_34_Editable_Name"/>
          <p:cNvSpPr/>
          <p:nvPr/>
        </p:nvSpPr>
        <p:spPr>
          <a:xfrm>
            <a:off x="8983578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7" name="President_35_Editable_Name"/>
          <p:cNvSpPr/>
          <p:nvPr/>
        </p:nvSpPr>
        <p:spPr>
          <a:xfrm>
            <a:off x="9953396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8" name="President_36_Editable_Name"/>
          <p:cNvSpPr/>
          <p:nvPr/>
        </p:nvSpPr>
        <p:spPr>
          <a:xfrm>
            <a:off x="10908630" y="4604462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39" name="President_37_Editable_Name"/>
          <p:cNvSpPr/>
          <p:nvPr/>
        </p:nvSpPr>
        <p:spPr>
          <a:xfrm>
            <a:off x="379176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0" name="President_38_Editable_Name"/>
          <p:cNvSpPr/>
          <p:nvPr/>
        </p:nvSpPr>
        <p:spPr>
          <a:xfrm>
            <a:off x="1356286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1" name="President_39_Editable_Name"/>
          <p:cNvSpPr/>
          <p:nvPr/>
        </p:nvSpPr>
        <p:spPr>
          <a:xfrm>
            <a:off x="2340688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2" name="President_40_Editable_Name"/>
          <p:cNvSpPr/>
          <p:nvPr/>
        </p:nvSpPr>
        <p:spPr>
          <a:xfrm>
            <a:off x="3325090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3" name="President_41_Editable_Name"/>
          <p:cNvSpPr/>
          <p:nvPr/>
        </p:nvSpPr>
        <p:spPr>
          <a:xfrm>
            <a:off x="4309492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4" name="President_42_Editable_Name"/>
          <p:cNvSpPr/>
          <p:nvPr/>
        </p:nvSpPr>
        <p:spPr>
          <a:xfrm>
            <a:off x="5308478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5" name="President_43_Editable_Name"/>
          <p:cNvSpPr/>
          <p:nvPr/>
        </p:nvSpPr>
        <p:spPr>
          <a:xfrm>
            <a:off x="6307463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6" name="President_44_Editable_Name"/>
          <p:cNvSpPr/>
          <p:nvPr/>
        </p:nvSpPr>
        <p:spPr>
          <a:xfrm>
            <a:off x="7313740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7" name="President_45_Editable_Name"/>
          <p:cNvSpPr/>
          <p:nvPr/>
        </p:nvSpPr>
        <p:spPr>
          <a:xfrm>
            <a:off x="8312726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8" name="President_46_Editable_Name"/>
          <p:cNvSpPr/>
          <p:nvPr/>
        </p:nvSpPr>
        <p:spPr>
          <a:xfrm>
            <a:off x="9311712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  <p:sp>
        <p:nvSpPr>
          <p:cNvPr id="49" name="President_47_Editable_Name"/>
          <p:cNvSpPr/>
          <p:nvPr/>
        </p:nvSpPr>
        <p:spPr>
          <a:xfrm>
            <a:off x="10332573" y="6034284"/>
            <a:ext cx="1080000" cy="360000"/>
          </a:xfrm>
          <a:prstGeom prst="roundRect">
            <a:avLst/>
          </a:prstGeom>
          <a:solidFill>
            <a:srgbClr val="FCF9F0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7620" tIns="0" rIns="7620" bIns="0" rtlCol="0" anchor="ctr"/>
          <a:lstStyle/>
          <a:p>
            <a:pPr algn="ctr"/>
            <a:endParaRPr sz="1100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ewerson steigleder</dc:creator>
  <cp:lastModifiedBy>ewerson steigleder</cp:lastModifiedBy>
  <cp:revision>1</cp:revision>
  <dcterms:created xsi:type="dcterms:W3CDTF">2026-09-25T21:04:39Z</dcterms:created>
  <dcterms:modified xsi:type="dcterms:W3CDTF">2026-09-25T21:05:29Z</dcterms:modified>
</cp:coreProperties>
</file>