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4660"/>
  </p:normalViewPr>
  <p:slideViewPr>
    <p:cSldViewPr snapToGrid="0">
      <p:cViewPr varScale="1">
        <p:scale>
          <a:sx n="78" d="100"/>
          <a:sy n="78" d="100"/>
        </p:scale>
        <p:origin x="97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werson steigleder" userId="dc42eba9e74bb101" providerId="LiveId" clId="{8D4FE934-2179-4E05-8B1F-CBAB0AD43155}"/>
    <pc:docChg chg="modSld">
      <pc:chgData name="ewerson steigleder" userId="dc42eba9e74bb101" providerId="LiveId" clId="{8D4FE934-2179-4E05-8B1F-CBAB0AD43155}" dt="2026-09-29T22:53:00.389" v="17" actId="1036"/>
      <pc:docMkLst>
        <pc:docMk/>
      </pc:docMkLst>
      <pc:sldChg chg="modSp mod">
        <pc:chgData name="ewerson steigleder" userId="dc42eba9e74bb101" providerId="LiveId" clId="{8D4FE934-2179-4E05-8B1F-CBAB0AD43155}" dt="2026-09-29T22:53:00.389" v="17" actId="1036"/>
        <pc:sldMkLst>
          <pc:docMk/>
          <pc:sldMk cId="0" sldId="296"/>
        </pc:sldMkLst>
        <pc:spChg chg="mod">
          <ac:chgData name="ewerson steigleder" userId="dc42eba9e74bb101" providerId="LiveId" clId="{8D4FE934-2179-4E05-8B1F-CBAB0AD43155}" dt="2026-09-29T22:53:00.389" v="17" actId="1036"/>
          <ac:spMkLst>
            <pc:docMk/>
            <pc:sldMk cId="0" sldId="296"/>
            <ac:spMk id="3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01E95F-802B-5CF1-5DB8-21DAA020BD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391C18-C437-9E89-708C-72F55A702E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BD8886-465D-48A1-D587-EF78CEBD54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F876E-84CF-40AD-AB57-77F1D68AE9BC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ABCC02-6E2E-83DE-90B7-FEC948185D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760AF4-650C-AF87-AF97-EF4CF3A7E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9DB4C-AF50-4C06-A561-218DA49219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2375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D120E6-5897-BB79-7410-D2FAF2338B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ADFD85-0252-2AED-E428-8EA442A919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66802F-07A8-851F-52F9-D86D5A2B3C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F876E-84CF-40AD-AB57-77F1D68AE9BC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A27F7E-3500-D407-9EC6-3C904D333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B946D4-E93F-C2DD-16C9-2FBEE4854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9DB4C-AF50-4C06-A561-218DA49219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4320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37FF06-24F3-6A23-26E0-A8B65072B1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E3730A-8395-07F0-C200-7EA90A2766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BFB2BE-5AC5-F3A6-02DF-64B4CC36E7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F876E-84CF-40AD-AB57-77F1D68AE9BC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47AA5F-C89D-38CA-BAD4-B442A86B17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AC6EBA-5F93-D01E-0A9F-5A522C54FB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9DB4C-AF50-4C06-A561-218DA49219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5407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C6635F-AAF0-8137-979C-641D9D8598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F33A8B-08C3-389F-F717-0D0CFBBAF8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6E9F24-1A82-61C4-E9A3-097626DC8B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BEDB06-68D5-E4CB-9685-397BE91675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F876E-84CF-40AD-AB57-77F1D68AE9BC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8959C8-30B6-EFC8-B670-886C1EA342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383176-BF58-C162-29C3-8A974E344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9DB4C-AF50-4C06-A561-218DA49219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9449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3BA174-367A-550B-895A-FF808E543A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1C1CB4-7011-00C6-F6CC-906DF45878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169754-A04E-49C4-307B-C54DC5CDC6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11D964-2786-3596-2F52-C2D7CDF15D9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D64A45-1499-6079-1CB0-2E0C8DFBA7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7DA845A-CC80-F119-A596-08DB47726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F876E-84CF-40AD-AB57-77F1D68AE9BC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BB5CCC-FBC0-226C-5629-612B4D5EB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AE21D0E-7E18-947A-0DD4-C2C41BDF48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9DB4C-AF50-4C06-A561-218DA49219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3955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696201-D86C-DA6B-D6ED-004AE4A61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C4BF9A9-C019-B418-7C16-42F96EACA2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F876E-84CF-40AD-AB57-77F1D68AE9BC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03D3BB3-8976-0061-338D-585FF12DA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EE2DCE-4D06-2410-C275-61BA48FBEF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9DB4C-AF50-4C06-A561-218DA49219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2358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6982BE0-E773-246D-5EBF-FCF384FE19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F876E-84CF-40AD-AB57-77F1D68AE9BC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619FE63-5800-45EC-A7B4-14763EFB1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6D5D09-3160-E675-4634-7A7E8271E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9DB4C-AF50-4C06-A561-218DA49219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7860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47B50-78FF-019C-0496-908433A2F8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F1D011-1ABB-C220-2CEC-7F842BA3BC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1C4D32-7FCB-4656-302C-4A0EB5F3D8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4695C1-9992-B463-FE38-9B12CCD8DE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F876E-84CF-40AD-AB57-77F1D68AE9BC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02A0FE-9F66-D559-3D0D-7BA895DA04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536D8C-853E-EA73-A6C7-23D4F1446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9DB4C-AF50-4C06-A561-218DA49219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5148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F1BCC9-64B2-567E-0B50-0AF8DED25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4387F91-4B09-36D2-5346-397CDCD45FCE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DD8B95-07B9-F816-C981-EB4E937CA5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7B03EB-0FF0-C632-0AE9-F8FA272B93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F876E-84CF-40AD-AB57-77F1D68AE9BC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AB43E3-C935-40DE-E3AF-66E1B0A711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48F73C-CC14-1E39-9E71-B592CBC556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9DB4C-AF50-4C06-A561-218DA49219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1312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BA8819-EF83-C84B-D5A1-2A0373DCDB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E673365-B57D-04E2-DF04-DBF9942F3E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828AFA-3DF8-A2FE-24C5-54D2958E1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F876E-84CF-40AD-AB57-77F1D68AE9BC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51F091-144B-359A-0EC8-FA60920B5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77A3B5-D692-73E8-2B81-7225ED0A3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9DB4C-AF50-4C06-A561-218DA49219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0314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EC2E78-2970-2998-C2F1-AD2065CA66E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60390E4-CE46-5960-D18C-98AE535B2F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90A21A-8042-55F4-BEF2-C80C97559B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F876E-84CF-40AD-AB57-77F1D68AE9BC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686BA0-509D-6E40-9392-CE6457AF24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503702-9298-911A-88F9-D842C6101E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9DB4C-AF50-4C06-A561-218DA49219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5177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54892E5-C405-D6AA-D707-57C6120B9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300591-97A9-67B8-7F30-0BC1A372C6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5F50F6-0C7B-825E-1E0F-AD54E39764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F0F876E-84CF-40AD-AB57-77F1D68AE9BC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018B53-0E69-C24B-9982-522C5EA72A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EB3DAD-9F6A-BB54-D2F1-5540545A09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BF9DB4C-AF50-4C06-A561-218DA49219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76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88303583-5bd5-4a9f-badc-4c05bff108b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rgbClr val="FFFCF3"/>
          </a:solidFill>
        </p:spPr>
      </p:pic>
      <p:sp>
        <p:nvSpPr>
          <p:cNvPr id="3" name="STATE_WASHINGTON"/>
          <p:cNvSpPr/>
          <p:nvPr/>
        </p:nvSpPr>
        <p:spPr>
          <a:xfrm>
            <a:off x="1134220" y="1016363"/>
            <a:ext cx="1440000" cy="252000"/>
          </a:xfrm>
          <a:prstGeom prst="roundRect">
            <a:avLst/>
          </a:prstGeom>
          <a:solidFill>
            <a:srgbClr val="FFFCF3">
              <a:alpha val="0"/>
            </a:srgbClr>
          </a:solidFill>
          <a:ln w="12700">
            <a:solidFill>
              <a:srgbClr val="123B5E">
                <a:alpha val="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15240" tIns="0" rIns="15240" bIns="0" rtlCol="0" anchor="ctr"/>
          <a:lstStyle/>
          <a:p>
            <a:pPr algn="ctr"/>
            <a:endParaRPr sz="1200" b="1">
              <a:solidFill>
                <a:schemeClr val="tx2"/>
              </a:solidFill>
            </a:endParaRPr>
          </a:p>
        </p:txBody>
      </p:sp>
      <p:sp>
        <p:nvSpPr>
          <p:cNvPr id="4" name="STATE_OREGON"/>
          <p:cNvSpPr/>
          <p:nvPr/>
        </p:nvSpPr>
        <p:spPr>
          <a:xfrm>
            <a:off x="717143" y="1714500"/>
            <a:ext cx="1440000" cy="252000"/>
          </a:xfrm>
          <a:prstGeom prst="roundRect">
            <a:avLst/>
          </a:prstGeom>
          <a:solidFill>
            <a:srgbClr val="FFFCF3">
              <a:alpha val="0"/>
            </a:srgbClr>
          </a:solidFill>
          <a:ln w="12700">
            <a:solidFill>
              <a:srgbClr val="123B5E">
                <a:alpha val="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15240" tIns="0" rIns="15240" bIns="0" rtlCol="0" anchor="ctr"/>
          <a:lstStyle/>
          <a:p>
            <a:pPr algn="ctr"/>
            <a:endParaRPr sz="1200" b="1" dirty="0">
              <a:solidFill>
                <a:schemeClr val="tx2"/>
              </a:solidFill>
            </a:endParaRPr>
          </a:p>
        </p:txBody>
      </p:sp>
      <p:sp>
        <p:nvSpPr>
          <p:cNvPr id="5" name="STATE_CALIFORNIA"/>
          <p:cNvSpPr/>
          <p:nvPr/>
        </p:nvSpPr>
        <p:spPr>
          <a:xfrm>
            <a:off x="159162" y="3505200"/>
            <a:ext cx="1440000" cy="252000"/>
          </a:xfrm>
          <a:prstGeom prst="roundRect">
            <a:avLst/>
          </a:prstGeom>
          <a:solidFill>
            <a:srgbClr val="FFFCF3">
              <a:alpha val="0"/>
            </a:srgbClr>
          </a:solidFill>
          <a:ln w="12700">
            <a:solidFill>
              <a:srgbClr val="123B5E">
                <a:alpha val="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15240" tIns="0" rIns="15240" bIns="0" rtlCol="0" anchor="ctr"/>
          <a:lstStyle/>
          <a:p>
            <a:pPr algn="ctr"/>
            <a:endParaRPr sz="1200" b="1" dirty="0">
              <a:solidFill>
                <a:schemeClr val="tx2"/>
              </a:solidFill>
            </a:endParaRPr>
          </a:p>
        </p:txBody>
      </p:sp>
      <p:sp>
        <p:nvSpPr>
          <p:cNvPr id="6" name="STATE_NEVADA"/>
          <p:cNvSpPr/>
          <p:nvPr/>
        </p:nvSpPr>
        <p:spPr>
          <a:xfrm>
            <a:off x="709771" y="2671919"/>
            <a:ext cx="1440000" cy="252000"/>
          </a:xfrm>
          <a:prstGeom prst="roundRect">
            <a:avLst/>
          </a:prstGeom>
          <a:solidFill>
            <a:srgbClr val="FFFCF3">
              <a:alpha val="0"/>
            </a:srgbClr>
          </a:solidFill>
          <a:ln w="12700">
            <a:solidFill>
              <a:srgbClr val="123B5E">
                <a:alpha val="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15240" tIns="0" rIns="15240" bIns="0" rtlCol="0" anchor="ctr"/>
          <a:lstStyle/>
          <a:p>
            <a:pPr algn="ctr"/>
            <a:endParaRPr sz="1200" b="1">
              <a:solidFill>
                <a:schemeClr val="tx2"/>
              </a:solidFill>
            </a:endParaRPr>
          </a:p>
        </p:txBody>
      </p:sp>
      <p:sp>
        <p:nvSpPr>
          <p:cNvPr id="7" name="STATE_IDAHO"/>
          <p:cNvSpPr/>
          <p:nvPr/>
        </p:nvSpPr>
        <p:spPr>
          <a:xfrm>
            <a:off x="2228850" y="1933272"/>
            <a:ext cx="1440000" cy="252000"/>
          </a:xfrm>
          <a:prstGeom prst="roundRect">
            <a:avLst/>
          </a:prstGeom>
          <a:solidFill>
            <a:srgbClr val="FFFCF3">
              <a:alpha val="0"/>
            </a:srgbClr>
          </a:solidFill>
          <a:ln w="12700">
            <a:solidFill>
              <a:srgbClr val="123B5E">
                <a:alpha val="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15240" tIns="0" rIns="15240" bIns="0" rtlCol="0" anchor="ctr"/>
          <a:lstStyle/>
          <a:p>
            <a:pPr algn="ctr"/>
            <a:endParaRPr sz="1200" b="1">
              <a:solidFill>
                <a:schemeClr val="tx2"/>
              </a:solidFill>
            </a:endParaRPr>
          </a:p>
        </p:txBody>
      </p:sp>
      <p:sp>
        <p:nvSpPr>
          <p:cNvPr id="8" name="STATE_MONTANA"/>
          <p:cNvSpPr/>
          <p:nvPr/>
        </p:nvSpPr>
        <p:spPr>
          <a:xfrm>
            <a:off x="2574220" y="1268364"/>
            <a:ext cx="1440000" cy="252000"/>
          </a:xfrm>
          <a:prstGeom prst="roundRect">
            <a:avLst/>
          </a:prstGeom>
          <a:solidFill>
            <a:srgbClr val="FFFCF3">
              <a:alpha val="0"/>
            </a:srgbClr>
          </a:solidFill>
          <a:ln w="12700">
            <a:solidFill>
              <a:srgbClr val="123B5E">
                <a:alpha val="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15240" tIns="0" rIns="15240" bIns="0" rtlCol="0" anchor="ctr"/>
          <a:lstStyle/>
          <a:p>
            <a:pPr algn="ctr"/>
            <a:endParaRPr sz="1200" b="1">
              <a:solidFill>
                <a:schemeClr val="tx2"/>
              </a:solidFill>
            </a:endParaRPr>
          </a:p>
        </p:txBody>
      </p:sp>
      <p:sp>
        <p:nvSpPr>
          <p:cNvPr id="9" name="STATE_WYOMING"/>
          <p:cNvSpPr/>
          <p:nvPr/>
        </p:nvSpPr>
        <p:spPr>
          <a:xfrm>
            <a:off x="2776999" y="2324100"/>
            <a:ext cx="1440000" cy="252000"/>
          </a:xfrm>
          <a:prstGeom prst="roundRect">
            <a:avLst/>
          </a:prstGeom>
          <a:solidFill>
            <a:srgbClr val="FFFCF3">
              <a:alpha val="0"/>
            </a:srgbClr>
          </a:solidFill>
          <a:ln w="12700">
            <a:solidFill>
              <a:srgbClr val="123B5E">
                <a:alpha val="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15240" tIns="0" rIns="15240" bIns="0" rtlCol="0" anchor="ctr"/>
          <a:lstStyle/>
          <a:p>
            <a:pPr algn="ctr"/>
            <a:endParaRPr sz="1200" b="1">
              <a:solidFill>
                <a:schemeClr val="tx2"/>
              </a:solidFill>
            </a:endParaRPr>
          </a:p>
        </p:txBody>
      </p:sp>
      <p:sp>
        <p:nvSpPr>
          <p:cNvPr id="10" name="STATE_UTAH"/>
          <p:cNvSpPr/>
          <p:nvPr/>
        </p:nvSpPr>
        <p:spPr>
          <a:xfrm>
            <a:off x="1877350" y="3000072"/>
            <a:ext cx="1440000" cy="252000"/>
          </a:xfrm>
          <a:prstGeom prst="roundRect">
            <a:avLst/>
          </a:prstGeom>
          <a:solidFill>
            <a:srgbClr val="FFFCF3">
              <a:alpha val="0"/>
            </a:srgbClr>
          </a:solidFill>
          <a:ln w="12700">
            <a:solidFill>
              <a:srgbClr val="123B5E">
                <a:alpha val="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15240" tIns="0" rIns="15240" bIns="0" rtlCol="0" anchor="ctr"/>
          <a:lstStyle/>
          <a:p>
            <a:pPr algn="ctr"/>
            <a:endParaRPr sz="1200" b="1">
              <a:solidFill>
                <a:schemeClr val="tx2"/>
              </a:solidFill>
            </a:endParaRPr>
          </a:p>
        </p:txBody>
      </p:sp>
      <p:sp>
        <p:nvSpPr>
          <p:cNvPr id="11" name="STATE_ARIZONA"/>
          <p:cNvSpPr/>
          <p:nvPr/>
        </p:nvSpPr>
        <p:spPr>
          <a:xfrm>
            <a:off x="1716348" y="4140602"/>
            <a:ext cx="1440000" cy="252000"/>
          </a:xfrm>
          <a:prstGeom prst="roundRect">
            <a:avLst/>
          </a:prstGeom>
          <a:solidFill>
            <a:schemeClr val="bg1">
              <a:alpha val="0"/>
            </a:schemeClr>
          </a:solidFill>
          <a:ln w="12700">
            <a:solidFill>
              <a:srgbClr val="123B5E">
                <a:alpha val="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15240" tIns="0" rIns="15240" bIns="0" rtlCol="0" anchor="ctr"/>
          <a:lstStyle/>
          <a:p>
            <a:pPr algn="ctr"/>
            <a:endParaRPr sz="1200" b="1">
              <a:solidFill>
                <a:schemeClr val="tx2"/>
              </a:solidFill>
            </a:endParaRPr>
          </a:p>
        </p:txBody>
      </p:sp>
      <p:sp>
        <p:nvSpPr>
          <p:cNvPr id="12" name="STATE_COLORADO"/>
          <p:cNvSpPr/>
          <p:nvPr/>
        </p:nvSpPr>
        <p:spPr>
          <a:xfrm>
            <a:off x="2979796" y="3306096"/>
            <a:ext cx="1440000" cy="252000"/>
          </a:xfrm>
          <a:prstGeom prst="roundRect">
            <a:avLst/>
          </a:prstGeom>
          <a:solidFill>
            <a:srgbClr val="FFFCF3">
              <a:alpha val="0"/>
            </a:srgbClr>
          </a:solidFill>
          <a:ln w="12700">
            <a:solidFill>
              <a:srgbClr val="123B5E">
                <a:alpha val="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15240" tIns="0" rIns="15240" bIns="0" rtlCol="0" anchor="ctr"/>
          <a:lstStyle/>
          <a:p>
            <a:pPr algn="ctr"/>
            <a:endParaRPr sz="1200" b="1">
              <a:solidFill>
                <a:schemeClr val="tx2"/>
              </a:solidFill>
            </a:endParaRPr>
          </a:p>
        </p:txBody>
      </p:sp>
      <p:sp>
        <p:nvSpPr>
          <p:cNvPr id="13" name="STATE_NEW_MEXICO"/>
          <p:cNvSpPr/>
          <p:nvPr/>
        </p:nvSpPr>
        <p:spPr>
          <a:xfrm>
            <a:off x="2807299" y="4375356"/>
            <a:ext cx="1440000" cy="252000"/>
          </a:xfrm>
          <a:prstGeom prst="roundRect">
            <a:avLst/>
          </a:prstGeom>
          <a:solidFill>
            <a:schemeClr val="bg1">
              <a:alpha val="0"/>
            </a:schemeClr>
          </a:solidFill>
          <a:ln w="12700">
            <a:solidFill>
              <a:srgbClr val="123B5E">
                <a:alpha val="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15240" tIns="0" rIns="15240" bIns="0" rtlCol="0" anchor="ctr"/>
          <a:lstStyle/>
          <a:p>
            <a:pPr algn="ctr"/>
            <a:endParaRPr sz="1200" b="1">
              <a:solidFill>
                <a:schemeClr val="tx2"/>
              </a:solidFill>
            </a:endParaRPr>
          </a:p>
        </p:txBody>
      </p:sp>
      <p:sp>
        <p:nvSpPr>
          <p:cNvPr id="14" name="STATE_NORTH_DAKOTA"/>
          <p:cNvSpPr/>
          <p:nvPr/>
        </p:nvSpPr>
        <p:spPr>
          <a:xfrm>
            <a:off x="4108044" y="1409699"/>
            <a:ext cx="1440000" cy="252000"/>
          </a:xfrm>
          <a:prstGeom prst="roundRect">
            <a:avLst/>
          </a:prstGeom>
          <a:solidFill>
            <a:srgbClr val="FFFCF3">
              <a:alpha val="0"/>
            </a:srgbClr>
          </a:solidFill>
          <a:ln w="12700">
            <a:solidFill>
              <a:srgbClr val="123B5E">
                <a:alpha val="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15240" tIns="0" rIns="15240" bIns="0" rtlCol="0" anchor="ctr"/>
          <a:lstStyle/>
          <a:p>
            <a:pPr algn="ctr"/>
            <a:endParaRPr sz="1200" b="1">
              <a:solidFill>
                <a:schemeClr val="tx2"/>
              </a:solidFill>
            </a:endParaRPr>
          </a:p>
        </p:txBody>
      </p:sp>
      <p:sp>
        <p:nvSpPr>
          <p:cNvPr id="15" name="STATE_SOUTH_DAKOTA"/>
          <p:cNvSpPr/>
          <p:nvPr/>
        </p:nvSpPr>
        <p:spPr>
          <a:xfrm>
            <a:off x="4093298" y="1972643"/>
            <a:ext cx="1440000" cy="280221"/>
          </a:xfrm>
          <a:prstGeom prst="roundRect">
            <a:avLst/>
          </a:prstGeom>
          <a:solidFill>
            <a:srgbClr val="FFFCF3">
              <a:alpha val="0"/>
            </a:srgbClr>
          </a:solidFill>
          <a:ln w="12700">
            <a:solidFill>
              <a:srgbClr val="123B5E">
                <a:alpha val="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15240" tIns="0" rIns="15240" bIns="0" rtlCol="0" anchor="ctr"/>
          <a:lstStyle/>
          <a:p>
            <a:pPr algn="ctr"/>
            <a:endParaRPr sz="1200" b="1">
              <a:solidFill>
                <a:schemeClr val="tx2"/>
              </a:solidFill>
            </a:endParaRPr>
          </a:p>
        </p:txBody>
      </p:sp>
      <p:sp>
        <p:nvSpPr>
          <p:cNvPr id="16" name="STATE_NEBRASKA"/>
          <p:cNvSpPr/>
          <p:nvPr/>
        </p:nvSpPr>
        <p:spPr>
          <a:xfrm>
            <a:off x="4066256" y="2701415"/>
            <a:ext cx="1440000" cy="252000"/>
          </a:xfrm>
          <a:prstGeom prst="roundRect">
            <a:avLst/>
          </a:prstGeom>
          <a:solidFill>
            <a:srgbClr val="FFFCF3">
              <a:alpha val="0"/>
            </a:srgbClr>
          </a:solidFill>
          <a:ln w="12700">
            <a:solidFill>
              <a:srgbClr val="123B5E">
                <a:alpha val="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15240" tIns="0" rIns="15240" bIns="0" rtlCol="0" anchor="ctr"/>
          <a:lstStyle/>
          <a:p>
            <a:pPr algn="ctr"/>
            <a:endParaRPr sz="1200" b="1">
              <a:solidFill>
                <a:schemeClr val="tx2"/>
              </a:solidFill>
            </a:endParaRPr>
          </a:p>
        </p:txBody>
      </p:sp>
      <p:sp>
        <p:nvSpPr>
          <p:cNvPr id="17" name="STATE_KANSAS"/>
          <p:cNvSpPr/>
          <p:nvPr/>
        </p:nvSpPr>
        <p:spPr>
          <a:xfrm>
            <a:off x="4315751" y="3608436"/>
            <a:ext cx="1440000" cy="252000"/>
          </a:xfrm>
          <a:prstGeom prst="roundRect">
            <a:avLst/>
          </a:prstGeom>
          <a:solidFill>
            <a:srgbClr val="FFFCF3">
              <a:alpha val="0"/>
            </a:srgbClr>
          </a:solidFill>
          <a:ln w="12700">
            <a:solidFill>
              <a:srgbClr val="123B5E">
                <a:alpha val="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15240" tIns="0" rIns="15240" bIns="0" rtlCol="0" anchor="ctr"/>
          <a:lstStyle/>
          <a:p>
            <a:pPr algn="ctr"/>
            <a:endParaRPr sz="1200" b="1">
              <a:solidFill>
                <a:schemeClr val="tx2"/>
              </a:solidFill>
            </a:endParaRPr>
          </a:p>
        </p:txBody>
      </p:sp>
      <p:sp>
        <p:nvSpPr>
          <p:cNvPr id="18" name="STATE_OKLAHOMA"/>
          <p:cNvSpPr/>
          <p:nvPr/>
        </p:nvSpPr>
        <p:spPr>
          <a:xfrm>
            <a:off x="4550496" y="4107429"/>
            <a:ext cx="1440000" cy="252000"/>
          </a:xfrm>
          <a:prstGeom prst="roundRect">
            <a:avLst/>
          </a:prstGeom>
          <a:solidFill>
            <a:schemeClr val="bg1">
              <a:alpha val="0"/>
            </a:schemeClr>
          </a:solidFill>
          <a:ln w="12700">
            <a:solidFill>
              <a:srgbClr val="123B5E">
                <a:alpha val="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15240" tIns="0" rIns="15240" bIns="0" rtlCol="0" anchor="ctr"/>
          <a:lstStyle/>
          <a:p>
            <a:pPr algn="ctr"/>
            <a:endParaRPr sz="1200" b="1">
              <a:solidFill>
                <a:schemeClr val="tx2"/>
              </a:solidFill>
            </a:endParaRPr>
          </a:p>
        </p:txBody>
      </p:sp>
      <p:sp>
        <p:nvSpPr>
          <p:cNvPr id="19" name="STATE_TEXAS"/>
          <p:cNvSpPr/>
          <p:nvPr/>
        </p:nvSpPr>
        <p:spPr>
          <a:xfrm>
            <a:off x="4095750" y="5143500"/>
            <a:ext cx="1440000" cy="252000"/>
          </a:xfrm>
          <a:prstGeom prst="roundRect">
            <a:avLst/>
          </a:prstGeom>
          <a:solidFill>
            <a:schemeClr val="bg1">
              <a:alpha val="0"/>
            </a:schemeClr>
          </a:solidFill>
          <a:ln w="12700">
            <a:solidFill>
              <a:srgbClr val="123B5E">
                <a:alpha val="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15240" tIns="0" rIns="15240" bIns="0" rtlCol="0" anchor="ctr"/>
          <a:lstStyle/>
          <a:p>
            <a:pPr algn="ctr"/>
            <a:endParaRPr sz="1200" b="1">
              <a:solidFill>
                <a:schemeClr val="tx2"/>
              </a:solidFill>
            </a:endParaRPr>
          </a:p>
        </p:txBody>
      </p:sp>
      <p:sp>
        <p:nvSpPr>
          <p:cNvPr id="20" name="STATE_MINNESOTA"/>
          <p:cNvSpPr/>
          <p:nvPr/>
        </p:nvSpPr>
        <p:spPr>
          <a:xfrm>
            <a:off x="5734050" y="1638300"/>
            <a:ext cx="1440000" cy="252000"/>
          </a:xfrm>
          <a:prstGeom prst="roundRect">
            <a:avLst/>
          </a:prstGeom>
          <a:solidFill>
            <a:srgbClr val="FFFCF3">
              <a:alpha val="0"/>
            </a:srgbClr>
          </a:solidFill>
          <a:ln w="12700">
            <a:solidFill>
              <a:srgbClr val="123B5E">
                <a:alpha val="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15240" tIns="0" rIns="15240" bIns="0" rtlCol="0" anchor="ctr"/>
          <a:lstStyle/>
          <a:p>
            <a:pPr algn="ctr"/>
            <a:endParaRPr sz="1200" b="1">
              <a:solidFill>
                <a:schemeClr val="tx2"/>
              </a:solidFill>
            </a:endParaRPr>
          </a:p>
        </p:txBody>
      </p:sp>
      <p:sp>
        <p:nvSpPr>
          <p:cNvPr id="21" name="STATE_IOWA"/>
          <p:cNvSpPr/>
          <p:nvPr/>
        </p:nvSpPr>
        <p:spPr>
          <a:xfrm>
            <a:off x="5553382" y="2631360"/>
            <a:ext cx="1440000" cy="252000"/>
          </a:xfrm>
          <a:prstGeom prst="roundRect">
            <a:avLst/>
          </a:prstGeom>
          <a:solidFill>
            <a:srgbClr val="FFFCF3">
              <a:alpha val="0"/>
            </a:srgbClr>
          </a:solidFill>
          <a:ln w="12700">
            <a:solidFill>
              <a:srgbClr val="123B5E">
                <a:alpha val="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15240" tIns="0" rIns="15240" bIns="0" rtlCol="0" anchor="ctr"/>
          <a:lstStyle/>
          <a:p>
            <a:pPr algn="ctr"/>
            <a:endParaRPr sz="1200" b="1">
              <a:solidFill>
                <a:schemeClr val="tx2"/>
              </a:solidFill>
            </a:endParaRPr>
          </a:p>
        </p:txBody>
      </p:sp>
      <p:sp>
        <p:nvSpPr>
          <p:cNvPr id="22" name="STATE_MISSOURI"/>
          <p:cNvSpPr/>
          <p:nvPr/>
        </p:nvSpPr>
        <p:spPr>
          <a:xfrm>
            <a:off x="5891369" y="3581400"/>
            <a:ext cx="1440000" cy="252000"/>
          </a:xfrm>
          <a:prstGeom prst="roundRect">
            <a:avLst/>
          </a:prstGeom>
          <a:solidFill>
            <a:srgbClr val="FFFCF3">
              <a:alpha val="0"/>
            </a:srgbClr>
          </a:solidFill>
          <a:ln w="12700">
            <a:solidFill>
              <a:srgbClr val="123B5E">
                <a:alpha val="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15240" tIns="0" rIns="15240" bIns="0" rtlCol="0" anchor="ctr"/>
          <a:lstStyle/>
          <a:p>
            <a:pPr algn="ctr"/>
            <a:endParaRPr sz="1200" b="1">
              <a:solidFill>
                <a:schemeClr val="tx2"/>
              </a:solidFill>
            </a:endParaRPr>
          </a:p>
        </p:txBody>
      </p:sp>
      <p:sp>
        <p:nvSpPr>
          <p:cNvPr id="23" name="STATE_ARKANSAS"/>
          <p:cNvSpPr/>
          <p:nvPr/>
        </p:nvSpPr>
        <p:spPr>
          <a:xfrm>
            <a:off x="5707016" y="4433169"/>
            <a:ext cx="1440000" cy="252000"/>
          </a:xfrm>
          <a:prstGeom prst="roundRect">
            <a:avLst/>
          </a:prstGeom>
          <a:solidFill>
            <a:schemeClr val="bg1">
              <a:alpha val="0"/>
            </a:schemeClr>
          </a:solidFill>
          <a:ln w="12700">
            <a:solidFill>
              <a:srgbClr val="123B5E">
                <a:alpha val="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15240" tIns="0" rIns="15240" bIns="0" rtlCol="0" anchor="ctr"/>
          <a:lstStyle/>
          <a:p>
            <a:pPr algn="ctr"/>
            <a:endParaRPr sz="1200" b="1">
              <a:solidFill>
                <a:schemeClr val="tx2"/>
              </a:solidFill>
            </a:endParaRPr>
          </a:p>
        </p:txBody>
      </p:sp>
      <p:sp>
        <p:nvSpPr>
          <p:cNvPr id="24" name="STATE_LOUISIANA"/>
          <p:cNvSpPr/>
          <p:nvPr/>
        </p:nvSpPr>
        <p:spPr>
          <a:xfrm>
            <a:off x="6020417" y="5509752"/>
            <a:ext cx="1440000" cy="252000"/>
          </a:xfrm>
          <a:prstGeom prst="roundRect">
            <a:avLst/>
          </a:prstGeom>
          <a:solidFill>
            <a:schemeClr val="bg1">
              <a:alpha val="0"/>
            </a:schemeClr>
          </a:solidFill>
          <a:ln w="12700">
            <a:solidFill>
              <a:srgbClr val="123B5E">
                <a:alpha val="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15240" tIns="0" rIns="15240" bIns="0" rtlCol="0" anchor="ctr"/>
          <a:lstStyle/>
          <a:p>
            <a:pPr algn="ctr"/>
            <a:endParaRPr sz="1200" b="1">
              <a:solidFill>
                <a:schemeClr val="tx2"/>
              </a:solidFill>
            </a:endParaRPr>
          </a:p>
        </p:txBody>
      </p:sp>
      <p:sp>
        <p:nvSpPr>
          <p:cNvPr id="25" name="STATE_WISCONSIN"/>
          <p:cNvSpPr/>
          <p:nvPr/>
        </p:nvSpPr>
        <p:spPr>
          <a:xfrm>
            <a:off x="6572250" y="1939415"/>
            <a:ext cx="1440000" cy="252000"/>
          </a:xfrm>
          <a:prstGeom prst="roundRect">
            <a:avLst/>
          </a:prstGeom>
          <a:solidFill>
            <a:srgbClr val="FFFCF3">
              <a:alpha val="0"/>
            </a:srgbClr>
          </a:solidFill>
          <a:ln w="12700">
            <a:solidFill>
              <a:srgbClr val="123B5E">
                <a:alpha val="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15240" tIns="0" rIns="15240" bIns="0" rtlCol="0" anchor="ctr"/>
          <a:lstStyle/>
          <a:p>
            <a:pPr algn="ctr"/>
            <a:endParaRPr sz="1200" b="1">
              <a:solidFill>
                <a:schemeClr val="tx2"/>
              </a:solidFill>
            </a:endParaRPr>
          </a:p>
        </p:txBody>
      </p:sp>
      <p:sp>
        <p:nvSpPr>
          <p:cNvPr id="26" name="STATE_ILLINOIS"/>
          <p:cNvSpPr/>
          <p:nvPr/>
        </p:nvSpPr>
        <p:spPr>
          <a:xfrm>
            <a:off x="6069583" y="2947223"/>
            <a:ext cx="1440000" cy="252000"/>
          </a:xfrm>
          <a:prstGeom prst="roundRect">
            <a:avLst/>
          </a:prstGeom>
          <a:solidFill>
            <a:srgbClr val="FFFCF3">
              <a:alpha val="0"/>
            </a:srgbClr>
          </a:solidFill>
          <a:ln w="12700">
            <a:solidFill>
              <a:srgbClr val="123B5E">
                <a:alpha val="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15240" tIns="0" rIns="15240" bIns="0" rtlCol="0" anchor="ctr"/>
          <a:lstStyle/>
          <a:p>
            <a:pPr algn="ctr"/>
            <a:endParaRPr sz="1200" b="1">
              <a:solidFill>
                <a:schemeClr val="tx2"/>
              </a:solidFill>
            </a:endParaRPr>
          </a:p>
        </p:txBody>
      </p:sp>
      <p:sp>
        <p:nvSpPr>
          <p:cNvPr id="27" name="STATE_MICHIGAN"/>
          <p:cNvSpPr/>
          <p:nvPr/>
        </p:nvSpPr>
        <p:spPr>
          <a:xfrm>
            <a:off x="7753350" y="2267568"/>
            <a:ext cx="1440000" cy="252000"/>
          </a:xfrm>
          <a:prstGeom prst="roundRect">
            <a:avLst/>
          </a:prstGeom>
          <a:solidFill>
            <a:srgbClr val="FFFCF3">
              <a:alpha val="0"/>
            </a:srgbClr>
          </a:solidFill>
          <a:ln w="12700">
            <a:solidFill>
              <a:srgbClr val="123B5E">
                <a:alpha val="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15240" tIns="0" rIns="15240" bIns="0" rtlCol="0" anchor="ctr"/>
          <a:lstStyle/>
          <a:p>
            <a:pPr algn="ctr"/>
            <a:endParaRPr sz="1200" b="1">
              <a:solidFill>
                <a:schemeClr val="tx2"/>
              </a:solidFill>
            </a:endParaRPr>
          </a:p>
        </p:txBody>
      </p:sp>
      <p:sp>
        <p:nvSpPr>
          <p:cNvPr id="28" name="STATE_INDIANA"/>
          <p:cNvSpPr/>
          <p:nvPr/>
        </p:nvSpPr>
        <p:spPr>
          <a:xfrm>
            <a:off x="6949567" y="3248328"/>
            <a:ext cx="1440000" cy="252000"/>
          </a:xfrm>
          <a:prstGeom prst="roundRect">
            <a:avLst/>
          </a:prstGeom>
          <a:solidFill>
            <a:srgbClr val="FFFCF3">
              <a:alpha val="0"/>
            </a:srgbClr>
          </a:solidFill>
          <a:ln w="12700">
            <a:solidFill>
              <a:srgbClr val="123B5E">
                <a:alpha val="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15240" tIns="0" rIns="15240" bIns="0" rtlCol="0" anchor="ctr"/>
          <a:lstStyle/>
          <a:p>
            <a:pPr algn="ctr"/>
            <a:endParaRPr sz="1200" b="1">
              <a:solidFill>
                <a:schemeClr val="tx2"/>
              </a:solidFill>
            </a:endParaRPr>
          </a:p>
        </p:txBody>
      </p:sp>
      <p:sp>
        <p:nvSpPr>
          <p:cNvPr id="29" name="STATE_OHIO"/>
          <p:cNvSpPr/>
          <p:nvPr/>
        </p:nvSpPr>
        <p:spPr>
          <a:xfrm>
            <a:off x="7690676" y="2891916"/>
            <a:ext cx="1440000" cy="252000"/>
          </a:xfrm>
          <a:prstGeom prst="roundRect">
            <a:avLst/>
          </a:prstGeom>
          <a:solidFill>
            <a:srgbClr val="FFFCF3">
              <a:alpha val="0"/>
            </a:srgbClr>
          </a:solidFill>
          <a:ln w="12700">
            <a:solidFill>
              <a:srgbClr val="123B5E">
                <a:alpha val="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15240" tIns="0" rIns="15240" bIns="0" rtlCol="0" anchor="ctr"/>
          <a:lstStyle/>
          <a:p>
            <a:pPr algn="ctr"/>
            <a:endParaRPr sz="1200" b="1">
              <a:solidFill>
                <a:schemeClr val="tx2"/>
              </a:solidFill>
            </a:endParaRPr>
          </a:p>
        </p:txBody>
      </p:sp>
      <p:sp>
        <p:nvSpPr>
          <p:cNvPr id="30" name="STATE_KENTUCKY"/>
          <p:cNvSpPr/>
          <p:nvPr/>
        </p:nvSpPr>
        <p:spPr>
          <a:xfrm>
            <a:off x="7389554" y="3685871"/>
            <a:ext cx="1440000" cy="252000"/>
          </a:xfrm>
          <a:prstGeom prst="roundRect">
            <a:avLst/>
          </a:prstGeom>
          <a:solidFill>
            <a:schemeClr val="bg1">
              <a:alpha val="0"/>
            </a:schemeClr>
          </a:solidFill>
          <a:ln w="12700">
            <a:solidFill>
              <a:srgbClr val="123B5E">
                <a:alpha val="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15240" tIns="0" rIns="15240" bIns="0" rtlCol="0" anchor="ctr"/>
          <a:lstStyle/>
          <a:p>
            <a:pPr algn="ctr"/>
            <a:endParaRPr sz="1200" b="1">
              <a:solidFill>
                <a:schemeClr val="tx2"/>
              </a:solidFill>
            </a:endParaRPr>
          </a:p>
        </p:txBody>
      </p:sp>
      <p:sp>
        <p:nvSpPr>
          <p:cNvPr id="31" name="STATE_TENNESSEE"/>
          <p:cNvSpPr/>
          <p:nvPr/>
        </p:nvSpPr>
        <p:spPr>
          <a:xfrm>
            <a:off x="7025768" y="4134463"/>
            <a:ext cx="1440000" cy="252000"/>
          </a:xfrm>
          <a:prstGeom prst="roundRect">
            <a:avLst/>
          </a:prstGeom>
          <a:solidFill>
            <a:schemeClr val="bg1">
              <a:alpha val="0"/>
            </a:schemeClr>
          </a:solidFill>
          <a:ln w="12700">
            <a:solidFill>
              <a:srgbClr val="123B5E">
                <a:alpha val="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15240" tIns="0" rIns="15240" bIns="0" rtlCol="0" anchor="ctr"/>
          <a:lstStyle/>
          <a:p>
            <a:pPr algn="ctr"/>
            <a:endParaRPr sz="1200" b="1">
              <a:solidFill>
                <a:schemeClr val="tx2"/>
              </a:solidFill>
            </a:endParaRPr>
          </a:p>
        </p:txBody>
      </p:sp>
      <p:sp>
        <p:nvSpPr>
          <p:cNvPr id="32" name="STATE_MISSISSIPPI"/>
          <p:cNvSpPr/>
          <p:nvPr/>
        </p:nvSpPr>
        <p:spPr>
          <a:xfrm>
            <a:off x="6258851" y="4866967"/>
            <a:ext cx="1440000" cy="252000"/>
          </a:xfrm>
          <a:prstGeom prst="roundRect">
            <a:avLst/>
          </a:prstGeom>
          <a:solidFill>
            <a:schemeClr val="bg1">
              <a:alpha val="0"/>
            </a:schemeClr>
          </a:solidFill>
          <a:ln w="12700">
            <a:solidFill>
              <a:srgbClr val="123B5E">
                <a:alpha val="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15240" tIns="0" rIns="15240" bIns="0" rtlCol="0" anchor="ctr"/>
          <a:lstStyle/>
          <a:p>
            <a:pPr algn="ctr"/>
            <a:endParaRPr sz="1200" b="1">
              <a:solidFill>
                <a:schemeClr val="tx2"/>
              </a:solidFill>
            </a:endParaRPr>
          </a:p>
        </p:txBody>
      </p:sp>
      <p:sp>
        <p:nvSpPr>
          <p:cNvPr id="33" name="STATE_ALABAMA"/>
          <p:cNvSpPr/>
          <p:nvPr/>
        </p:nvSpPr>
        <p:spPr>
          <a:xfrm>
            <a:off x="7006105" y="5206181"/>
            <a:ext cx="1440000" cy="252000"/>
          </a:xfrm>
          <a:prstGeom prst="roundRect">
            <a:avLst/>
          </a:prstGeom>
          <a:solidFill>
            <a:schemeClr val="bg1">
              <a:alpha val="0"/>
            </a:schemeClr>
          </a:solidFill>
          <a:ln w="12700">
            <a:solidFill>
              <a:srgbClr val="123B5E">
                <a:alpha val="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15240" tIns="0" rIns="15240" bIns="0" rtlCol="0" anchor="ctr"/>
          <a:lstStyle/>
          <a:p>
            <a:pPr algn="ctr"/>
            <a:endParaRPr sz="1200" b="1">
              <a:solidFill>
                <a:schemeClr val="tx2"/>
              </a:solidFill>
            </a:endParaRPr>
          </a:p>
        </p:txBody>
      </p:sp>
      <p:sp>
        <p:nvSpPr>
          <p:cNvPr id="34" name="STATE_GEORGIA"/>
          <p:cNvSpPr/>
          <p:nvPr/>
        </p:nvSpPr>
        <p:spPr>
          <a:xfrm>
            <a:off x="7816645" y="4811047"/>
            <a:ext cx="1440000" cy="252000"/>
          </a:xfrm>
          <a:prstGeom prst="roundRect">
            <a:avLst/>
          </a:prstGeom>
          <a:solidFill>
            <a:schemeClr val="bg1">
              <a:alpha val="0"/>
            </a:schemeClr>
          </a:solidFill>
          <a:ln w="12700">
            <a:solidFill>
              <a:srgbClr val="123B5E">
                <a:alpha val="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15240" tIns="0" rIns="15240" bIns="0" rtlCol="0" anchor="ctr"/>
          <a:lstStyle/>
          <a:p>
            <a:pPr algn="ctr"/>
            <a:endParaRPr sz="1200" b="1">
              <a:solidFill>
                <a:schemeClr val="tx2"/>
              </a:solidFill>
            </a:endParaRPr>
          </a:p>
        </p:txBody>
      </p:sp>
      <p:sp>
        <p:nvSpPr>
          <p:cNvPr id="35" name="STATE_FLORIDA"/>
          <p:cNvSpPr/>
          <p:nvPr/>
        </p:nvSpPr>
        <p:spPr>
          <a:xfrm>
            <a:off x="8705850" y="5943600"/>
            <a:ext cx="1440000" cy="252000"/>
          </a:xfrm>
          <a:prstGeom prst="roundRect">
            <a:avLst/>
          </a:prstGeom>
          <a:solidFill>
            <a:schemeClr val="bg1">
              <a:alpha val="0"/>
            </a:schemeClr>
          </a:solidFill>
          <a:ln w="12700">
            <a:solidFill>
              <a:srgbClr val="123B5E">
                <a:alpha val="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15240" tIns="0" rIns="15240" bIns="0" rtlCol="0" anchor="ctr"/>
          <a:lstStyle/>
          <a:p>
            <a:pPr algn="ctr"/>
            <a:endParaRPr sz="1200" b="1">
              <a:solidFill>
                <a:schemeClr val="tx2"/>
              </a:solidFill>
            </a:endParaRPr>
          </a:p>
        </p:txBody>
      </p:sp>
      <p:sp>
        <p:nvSpPr>
          <p:cNvPr id="36" name="STATE_NEW_YORK"/>
          <p:cNvSpPr/>
          <p:nvPr/>
        </p:nvSpPr>
        <p:spPr>
          <a:xfrm>
            <a:off x="8456357" y="1841078"/>
            <a:ext cx="1440000" cy="252000"/>
          </a:xfrm>
          <a:prstGeom prst="roundRect">
            <a:avLst/>
          </a:prstGeom>
          <a:solidFill>
            <a:srgbClr val="FFFCF3">
              <a:alpha val="0"/>
            </a:srgbClr>
          </a:solidFill>
          <a:ln w="12700">
            <a:solidFill>
              <a:srgbClr val="123B5E">
                <a:alpha val="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15240" tIns="0" rIns="15240" bIns="0" rtlCol="0" anchor="ctr"/>
          <a:lstStyle/>
          <a:p>
            <a:pPr algn="ctr"/>
            <a:endParaRPr sz="1200" b="1">
              <a:solidFill>
                <a:schemeClr val="tx2"/>
              </a:solidFill>
            </a:endParaRPr>
          </a:p>
        </p:txBody>
      </p:sp>
      <p:sp>
        <p:nvSpPr>
          <p:cNvPr id="37" name="STATE_PENNSYLVANIA"/>
          <p:cNvSpPr/>
          <p:nvPr/>
        </p:nvSpPr>
        <p:spPr>
          <a:xfrm>
            <a:off x="8592786" y="2595720"/>
            <a:ext cx="1440000" cy="252000"/>
          </a:xfrm>
          <a:prstGeom prst="roundRect">
            <a:avLst/>
          </a:prstGeom>
          <a:solidFill>
            <a:srgbClr val="FFFCF3">
              <a:alpha val="0"/>
            </a:srgbClr>
          </a:solidFill>
          <a:ln w="12700">
            <a:solidFill>
              <a:srgbClr val="123B5E">
                <a:alpha val="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15240" tIns="0" rIns="15240" bIns="0" rtlCol="0" anchor="ctr"/>
          <a:lstStyle/>
          <a:p>
            <a:pPr algn="ctr"/>
            <a:endParaRPr sz="1200" b="1">
              <a:solidFill>
                <a:schemeClr val="tx2"/>
              </a:solidFill>
            </a:endParaRPr>
          </a:p>
        </p:txBody>
      </p:sp>
      <p:sp>
        <p:nvSpPr>
          <p:cNvPr id="38" name="STATE_WEST_VIRGINIA"/>
          <p:cNvSpPr/>
          <p:nvPr/>
        </p:nvSpPr>
        <p:spPr>
          <a:xfrm>
            <a:off x="8490399" y="3336828"/>
            <a:ext cx="1440000" cy="252000"/>
          </a:xfrm>
          <a:prstGeom prst="roundRect">
            <a:avLst/>
          </a:prstGeom>
          <a:solidFill>
            <a:srgbClr val="FFFCF3">
              <a:alpha val="0"/>
            </a:srgbClr>
          </a:solidFill>
          <a:ln w="12700">
            <a:solidFill>
              <a:srgbClr val="123B5E">
                <a:alpha val="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15240" tIns="0" rIns="15240" bIns="0" rtlCol="0" anchor="ctr"/>
          <a:lstStyle/>
          <a:p>
            <a:pPr algn="ctr"/>
            <a:endParaRPr sz="1200" b="1">
              <a:solidFill>
                <a:schemeClr val="tx2"/>
              </a:solidFill>
            </a:endParaRPr>
          </a:p>
        </p:txBody>
      </p:sp>
      <p:sp>
        <p:nvSpPr>
          <p:cNvPr id="39" name="STATE_VIRGINIA"/>
          <p:cNvSpPr/>
          <p:nvPr/>
        </p:nvSpPr>
        <p:spPr>
          <a:xfrm>
            <a:off x="9174110" y="3653916"/>
            <a:ext cx="1440000" cy="252000"/>
          </a:xfrm>
          <a:prstGeom prst="roundRect">
            <a:avLst/>
          </a:prstGeom>
          <a:solidFill>
            <a:srgbClr val="FFFCF3">
              <a:alpha val="0"/>
            </a:srgbClr>
          </a:solidFill>
          <a:ln w="12700">
            <a:solidFill>
              <a:srgbClr val="123B5E">
                <a:alpha val="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15240" tIns="0" rIns="15240" bIns="0" rtlCol="0" anchor="ctr"/>
          <a:lstStyle/>
          <a:p>
            <a:pPr algn="ctr"/>
            <a:endParaRPr sz="1200" b="1">
              <a:solidFill>
                <a:schemeClr val="tx2"/>
              </a:solidFill>
            </a:endParaRPr>
          </a:p>
        </p:txBody>
      </p:sp>
      <p:sp>
        <p:nvSpPr>
          <p:cNvPr id="40" name="STATE_NORTH_CAROLINA"/>
          <p:cNvSpPr/>
          <p:nvPr/>
        </p:nvSpPr>
        <p:spPr>
          <a:xfrm>
            <a:off x="9487510" y="4104972"/>
            <a:ext cx="1440000" cy="252000"/>
          </a:xfrm>
          <a:prstGeom prst="roundRect">
            <a:avLst/>
          </a:prstGeom>
          <a:solidFill>
            <a:schemeClr val="bg1">
              <a:alpha val="0"/>
            </a:schemeClr>
          </a:solidFill>
          <a:ln w="12700">
            <a:solidFill>
              <a:srgbClr val="123B5E">
                <a:alpha val="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15240" tIns="0" rIns="15240" bIns="0" rtlCol="0" anchor="ctr"/>
          <a:lstStyle/>
          <a:p>
            <a:pPr algn="ctr"/>
            <a:endParaRPr sz="1200" b="1">
              <a:solidFill>
                <a:schemeClr val="tx2"/>
              </a:solidFill>
            </a:endParaRPr>
          </a:p>
        </p:txBody>
      </p:sp>
      <p:sp>
        <p:nvSpPr>
          <p:cNvPr id="41" name="STATE_SOUTH_CAROLINA"/>
          <p:cNvSpPr/>
          <p:nvPr/>
        </p:nvSpPr>
        <p:spPr>
          <a:xfrm>
            <a:off x="9324054" y="4559712"/>
            <a:ext cx="1440000" cy="252000"/>
          </a:xfrm>
          <a:prstGeom prst="roundRect">
            <a:avLst/>
          </a:prstGeom>
          <a:solidFill>
            <a:schemeClr val="bg1">
              <a:alpha val="0"/>
            </a:schemeClr>
          </a:solidFill>
          <a:ln w="12700">
            <a:solidFill>
              <a:srgbClr val="123B5E">
                <a:alpha val="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15240" tIns="0" rIns="15240" bIns="0" rtlCol="0" anchor="ctr"/>
          <a:lstStyle/>
          <a:p>
            <a:pPr algn="ctr"/>
            <a:endParaRPr sz="1200" b="1">
              <a:solidFill>
                <a:schemeClr val="tx2"/>
              </a:solidFill>
            </a:endParaRPr>
          </a:p>
        </p:txBody>
      </p:sp>
      <p:sp>
        <p:nvSpPr>
          <p:cNvPr id="42" name="STATE_ALASKA"/>
          <p:cNvSpPr/>
          <p:nvPr/>
        </p:nvSpPr>
        <p:spPr>
          <a:xfrm>
            <a:off x="704850" y="5622825"/>
            <a:ext cx="1440000" cy="252000"/>
          </a:xfrm>
          <a:prstGeom prst="roundRect">
            <a:avLst/>
          </a:prstGeom>
          <a:solidFill>
            <a:schemeClr val="bg1">
              <a:alpha val="0"/>
            </a:schemeClr>
          </a:solidFill>
          <a:ln w="12700">
            <a:solidFill>
              <a:srgbClr val="123B5E">
                <a:alpha val="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15240" tIns="0" rIns="15240" bIns="0" rtlCol="0" anchor="ctr"/>
          <a:lstStyle/>
          <a:p>
            <a:pPr algn="ctr"/>
            <a:endParaRPr sz="1200" b="1">
              <a:solidFill>
                <a:schemeClr val="tx2"/>
              </a:solidFill>
            </a:endParaRPr>
          </a:p>
        </p:txBody>
      </p:sp>
      <p:sp>
        <p:nvSpPr>
          <p:cNvPr id="43" name="STATE_HAWAII"/>
          <p:cNvSpPr/>
          <p:nvPr/>
        </p:nvSpPr>
        <p:spPr>
          <a:xfrm>
            <a:off x="2114550" y="6134100"/>
            <a:ext cx="1440000" cy="252000"/>
          </a:xfrm>
          <a:prstGeom prst="roundRect">
            <a:avLst/>
          </a:prstGeom>
          <a:solidFill>
            <a:schemeClr val="bg1">
              <a:alpha val="0"/>
            </a:schemeClr>
          </a:solidFill>
          <a:ln w="12700">
            <a:solidFill>
              <a:srgbClr val="123B5E">
                <a:alpha val="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15240" tIns="0" rIns="15240" bIns="0" rtlCol="0" anchor="ctr"/>
          <a:lstStyle/>
          <a:p>
            <a:pPr algn="ctr"/>
            <a:endParaRPr sz="1200" b="1">
              <a:solidFill>
                <a:schemeClr val="tx2"/>
              </a:solidFill>
            </a:endParaRPr>
          </a:p>
        </p:txBody>
      </p:sp>
      <p:sp>
        <p:nvSpPr>
          <p:cNvPr id="44" name="STATE_MAINE"/>
          <p:cNvSpPr/>
          <p:nvPr/>
        </p:nvSpPr>
        <p:spPr>
          <a:xfrm>
            <a:off x="10755450" y="628924"/>
            <a:ext cx="1440000" cy="252000"/>
          </a:xfrm>
          <a:prstGeom prst="roundRect">
            <a:avLst/>
          </a:prstGeom>
          <a:solidFill>
            <a:srgbClr val="FFFCF3">
              <a:alpha val="0"/>
            </a:srgbClr>
          </a:solidFill>
          <a:ln w="12700">
            <a:solidFill>
              <a:srgbClr val="123B5E">
                <a:alpha val="4000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15240" tIns="0" rIns="15240" bIns="0" rtlCol="0" anchor="ctr"/>
          <a:lstStyle/>
          <a:p>
            <a:pPr algn="ctr"/>
            <a:endParaRPr sz="1200" b="1">
              <a:solidFill>
                <a:schemeClr val="accent3"/>
              </a:solidFill>
            </a:endParaRPr>
          </a:p>
        </p:txBody>
      </p:sp>
      <p:sp>
        <p:nvSpPr>
          <p:cNvPr id="45" name="STATE_NEW_HAMPSHIRE"/>
          <p:cNvSpPr/>
          <p:nvPr/>
        </p:nvSpPr>
        <p:spPr>
          <a:xfrm>
            <a:off x="10721903" y="1358008"/>
            <a:ext cx="1440000" cy="252000"/>
          </a:xfrm>
          <a:prstGeom prst="roundRect">
            <a:avLst/>
          </a:prstGeom>
          <a:solidFill>
            <a:srgbClr val="FFFCF3">
              <a:alpha val="0"/>
            </a:srgbClr>
          </a:solidFill>
          <a:ln w="12700">
            <a:solidFill>
              <a:srgbClr val="123B5E">
                <a:alpha val="4000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15240" tIns="0" rIns="15240" bIns="0" rtlCol="0" anchor="ctr"/>
          <a:lstStyle/>
          <a:p>
            <a:pPr algn="ctr"/>
            <a:endParaRPr sz="1200" b="1">
              <a:solidFill>
                <a:schemeClr val="accent3"/>
              </a:solidFill>
            </a:endParaRPr>
          </a:p>
        </p:txBody>
      </p:sp>
      <p:sp>
        <p:nvSpPr>
          <p:cNvPr id="46" name="STATE_VERMONT"/>
          <p:cNvSpPr/>
          <p:nvPr/>
        </p:nvSpPr>
        <p:spPr>
          <a:xfrm>
            <a:off x="10739531" y="1676399"/>
            <a:ext cx="1440000" cy="252000"/>
          </a:xfrm>
          <a:prstGeom prst="roundRect">
            <a:avLst/>
          </a:prstGeom>
          <a:solidFill>
            <a:srgbClr val="FFFCF3">
              <a:alpha val="0"/>
            </a:srgbClr>
          </a:solidFill>
          <a:ln w="12700">
            <a:solidFill>
              <a:srgbClr val="123B5E">
                <a:alpha val="4000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15240" tIns="0" rIns="15240" bIns="0" rtlCol="0" anchor="ctr"/>
          <a:lstStyle/>
          <a:p>
            <a:pPr algn="ctr"/>
            <a:endParaRPr sz="1200" b="1">
              <a:solidFill>
                <a:schemeClr val="accent3"/>
              </a:solidFill>
            </a:endParaRPr>
          </a:p>
        </p:txBody>
      </p:sp>
      <p:sp>
        <p:nvSpPr>
          <p:cNvPr id="47" name="STATE_MASSACHUSETTS"/>
          <p:cNvSpPr/>
          <p:nvPr/>
        </p:nvSpPr>
        <p:spPr>
          <a:xfrm>
            <a:off x="10724785" y="1981199"/>
            <a:ext cx="1440000" cy="252000"/>
          </a:xfrm>
          <a:prstGeom prst="roundRect">
            <a:avLst/>
          </a:prstGeom>
          <a:solidFill>
            <a:srgbClr val="FFFCF3">
              <a:alpha val="0"/>
            </a:srgbClr>
          </a:solidFill>
          <a:ln w="12700">
            <a:solidFill>
              <a:srgbClr val="123B5E">
                <a:alpha val="4000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15240" tIns="0" rIns="15240" bIns="0" rtlCol="0" anchor="ctr"/>
          <a:lstStyle/>
          <a:p>
            <a:pPr algn="ctr"/>
            <a:endParaRPr sz="1200" b="1">
              <a:solidFill>
                <a:schemeClr val="accent3"/>
              </a:solidFill>
            </a:endParaRPr>
          </a:p>
        </p:txBody>
      </p:sp>
      <p:sp>
        <p:nvSpPr>
          <p:cNvPr id="48" name="STATE_RHODE_ISLAND"/>
          <p:cNvSpPr/>
          <p:nvPr/>
        </p:nvSpPr>
        <p:spPr>
          <a:xfrm>
            <a:off x="10724785" y="2286000"/>
            <a:ext cx="1440000" cy="252000"/>
          </a:xfrm>
          <a:prstGeom prst="roundRect">
            <a:avLst/>
          </a:prstGeom>
          <a:solidFill>
            <a:srgbClr val="FFFCF3">
              <a:alpha val="0"/>
            </a:srgbClr>
          </a:solidFill>
          <a:ln w="12700">
            <a:solidFill>
              <a:srgbClr val="123B5E">
                <a:alpha val="4000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15240" tIns="0" rIns="15240" bIns="0" rtlCol="0" anchor="ctr"/>
          <a:lstStyle/>
          <a:p>
            <a:pPr algn="ctr"/>
            <a:endParaRPr sz="1200" b="1">
              <a:solidFill>
                <a:schemeClr val="accent3"/>
              </a:solidFill>
            </a:endParaRPr>
          </a:p>
        </p:txBody>
      </p:sp>
      <p:sp>
        <p:nvSpPr>
          <p:cNvPr id="49" name="STATE_CONNECTICUT"/>
          <p:cNvSpPr/>
          <p:nvPr/>
        </p:nvSpPr>
        <p:spPr>
          <a:xfrm>
            <a:off x="10739530" y="2590800"/>
            <a:ext cx="1440000" cy="252000"/>
          </a:xfrm>
          <a:prstGeom prst="roundRect">
            <a:avLst/>
          </a:prstGeom>
          <a:solidFill>
            <a:srgbClr val="FFFCF3">
              <a:alpha val="0"/>
            </a:srgbClr>
          </a:solidFill>
          <a:ln w="12700">
            <a:solidFill>
              <a:srgbClr val="123B5E">
                <a:alpha val="4000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15240" tIns="0" rIns="15240" bIns="0" rtlCol="0" anchor="ctr"/>
          <a:lstStyle/>
          <a:p>
            <a:pPr algn="ctr"/>
            <a:endParaRPr sz="1200" b="1">
              <a:solidFill>
                <a:schemeClr val="accent3"/>
              </a:solidFill>
            </a:endParaRPr>
          </a:p>
        </p:txBody>
      </p:sp>
      <p:sp>
        <p:nvSpPr>
          <p:cNvPr id="50" name="STATE_NEW_JERSEY"/>
          <p:cNvSpPr/>
          <p:nvPr/>
        </p:nvSpPr>
        <p:spPr>
          <a:xfrm>
            <a:off x="10721100" y="2895600"/>
            <a:ext cx="1440000" cy="252000"/>
          </a:xfrm>
          <a:prstGeom prst="roundRect">
            <a:avLst/>
          </a:prstGeom>
          <a:solidFill>
            <a:srgbClr val="FFFCF3">
              <a:alpha val="0"/>
            </a:srgbClr>
          </a:solidFill>
          <a:ln w="12700">
            <a:solidFill>
              <a:srgbClr val="123B5E">
                <a:alpha val="4000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15240" tIns="0" rIns="15240" bIns="0" rtlCol="0" anchor="ctr"/>
          <a:lstStyle/>
          <a:p>
            <a:pPr algn="ctr"/>
            <a:endParaRPr sz="1200" b="1">
              <a:solidFill>
                <a:schemeClr val="accent3"/>
              </a:solidFill>
            </a:endParaRPr>
          </a:p>
        </p:txBody>
      </p:sp>
      <p:sp>
        <p:nvSpPr>
          <p:cNvPr id="51" name="STATE_DELAWARE"/>
          <p:cNvSpPr/>
          <p:nvPr/>
        </p:nvSpPr>
        <p:spPr>
          <a:xfrm>
            <a:off x="10706344" y="3200400"/>
            <a:ext cx="1440000" cy="252000"/>
          </a:xfrm>
          <a:prstGeom prst="roundRect">
            <a:avLst/>
          </a:prstGeom>
          <a:solidFill>
            <a:srgbClr val="FFFCF3">
              <a:alpha val="0"/>
            </a:srgbClr>
          </a:solidFill>
          <a:ln w="12700">
            <a:solidFill>
              <a:srgbClr val="123B5E">
                <a:alpha val="4000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15240" tIns="0" rIns="15240" bIns="0" rtlCol="0" anchor="ctr"/>
          <a:lstStyle/>
          <a:p>
            <a:pPr algn="ctr"/>
            <a:endParaRPr sz="1200" b="1">
              <a:solidFill>
                <a:schemeClr val="accent3"/>
              </a:solidFill>
            </a:endParaRPr>
          </a:p>
        </p:txBody>
      </p:sp>
      <p:sp>
        <p:nvSpPr>
          <p:cNvPr id="52" name="STATE_MARYLAND"/>
          <p:cNvSpPr/>
          <p:nvPr/>
        </p:nvSpPr>
        <p:spPr>
          <a:xfrm>
            <a:off x="10721100" y="3505200"/>
            <a:ext cx="1440000" cy="252000"/>
          </a:xfrm>
          <a:prstGeom prst="roundRect">
            <a:avLst/>
          </a:prstGeom>
          <a:solidFill>
            <a:srgbClr val="FFFCF3">
              <a:alpha val="0"/>
            </a:srgbClr>
          </a:solidFill>
          <a:ln w="12700">
            <a:solidFill>
              <a:srgbClr val="123B5E">
                <a:alpha val="4000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15240" tIns="0" rIns="15240" bIns="0" rtlCol="0" anchor="ctr"/>
          <a:lstStyle/>
          <a:p>
            <a:pPr algn="ctr"/>
            <a:endParaRPr sz="1200" b="1">
              <a:solidFill>
                <a:schemeClr val="accent3"/>
              </a:solidFill>
            </a:endParaRPr>
          </a:p>
        </p:txBody>
      </p:sp>
      <p:cxnSp>
        <p:nvCxnSpPr>
          <p:cNvPr id="53" name="LEADER_MAINE"/>
          <p:cNvCxnSpPr>
            <a:cxnSpLocks/>
          </p:cNvCxnSpPr>
          <p:nvPr/>
        </p:nvCxnSpPr>
        <p:spPr>
          <a:xfrm flipV="1">
            <a:off x="10553700" y="887411"/>
            <a:ext cx="643800" cy="482348"/>
          </a:xfrm>
          <a:prstGeom prst="line">
            <a:avLst/>
          </a:prstGeom>
          <a:ln w="31750"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LEADER_NEW_HAMPSHIRE"/>
          <p:cNvCxnSpPr>
            <a:cxnSpLocks/>
            <a:endCxn id="45" idx="1"/>
          </p:cNvCxnSpPr>
          <p:nvPr/>
        </p:nvCxnSpPr>
        <p:spPr>
          <a:xfrm flipV="1">
            <a:off x="10145850" y="1484008"/>
            <a:ext cx="576053" cy="314041"/>
          </a:xfrm>
          <a:prstGeom prst="line">
            <a:avLst/>
          </a:prstGeom>
          <a:ln w="31750"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LEADER_VERMONT"/>
          <p:cNvCxnSpPr>
            <a:cxnSpLocks/>
          </p:cNvCxnSpPr>
          <p:nvPr/>
        </p:nvCxnSpPr>
        <p:spPr>
          <a:xfrm flipV="1">
            <a:off x="10363200" y="1828400"/>
            <a:ext cx="387757" cy="214301"/>
          </a:xfrm>
          <a:prstGeom prst="line">
            <a:avLst/>
          </a:prstGeom>
          <a:ln w="31750"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LEADER_MASSACHUSETTS"/>
          <p:cNvCxnSpPr>
            <a:cxnSpLocks/>
            <a:endCxn id="47" idx="1"/>
          </p:cNvCxnSpPr>
          <p:nvPr/>
        </p:nvCxnSpPr>
        <p:spPr>
          <a:xfrm flipV="1">
            <a:off x="10354604" y="2107199"/>
            <a:ext cx="370181" cy="122317"/>
          </a:xfrm>
          <a:prstGeom prst="line">
            <a:avLst/>
          </a:prstGeom>
          <a:ln w="31750"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LEADER_RHODE_ISLAND"/>
          <p:cNvCxnSpPr>
            <a:cxnSpLocks/>
          </p:cNvCxnSpPr>
          <p:nvPr/>
        </p:nvCxnSpPr>
        <p:spPr>
          <a:xfrm>
            <a:off x="10492252" y="2401584"/>
            <a:ext cx="271802" cy="11926"/>
          </a:xfrm>
          <a:prstGeom prst="line">
            <a:avLst/>
          </a:prstGeom>
          <a:ln w="31750"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LEADER_CONNECTICUT"/>
          <p:cNvCxnSpPr>
            <a:cxnSpLocks/>
          </p:cNvCxnSpPr>
          <p:nvPr/>
        </p:nvCxnSpPr>
        <p:spPr>
          <a:xfrm>
            <a:off x="10280858" y="2469132"/>
            <a:ext cx="454990" cy="259368"/>
          </a:xfrm>
          <a:prstGeom prst="line">
            <a:avLst/>
          </a:prstGeom>
          <a:ln w="31750"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LEADER_NEW_JERSEY"/>
          <p:cNvCxnSpPr>
            <a:cxnSpLocks/>
          </p:cNvCxnSpPr>
          <p:nvPr/>
        </p:nvCxnSpPr>
        <p:spPr>
          <a:xfrm>
            <a:off x="10052260" y="3011184"/>
            <a:ext cx="682184" cy="24528"/>
          </a:xfrm>
          <a:prstGeom prst="line">
            <a:avLst/>
          </a:prstGeom>
          <a:ln w="31750"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LEADER_DELAWARE"/>
          <p:cNvCxnSpPr>
            <a:cxnSpLocks/>
            <a:endCxn id="51" idx="1"/>
          </p:cNvCxnSpPr>
          <p:nvPr/>
        </p:nvCxnSpPr>
        <p:spPr>
          <a:xfrm>
            <a:off x="9931813" y="3271735"/>
            <a:ext cx="774531" cy="54665"/>
          </a:xfrm>
          <a:prstGeom prst="line">
            <a:avLst/>
          </a:prstGeom>
          <a:ln w="31750"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LEADER_MARYLAND"/>
          <p:cNvCxnSpPr>
            <a:cxnSpLocks/>
          </p:cNvCxnSpPr>
          <p:nvPr/>
        </p:nvCxnSpPr>
        <p:spPr>
          <a:xfrm>
            <a:off x="9985896" y="3543300"/>
            <a:ext cx="769554" cy="110001"/>
          </a:xfrm>
          <a:prstGeom prst="line">
            <a:avLst/>
          </a:prstGeom>
          <a:ln w="31750"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ewerson steigleder</dc:creator>
  <cp:lastModifiedBy>ewerson steigleder</cp:lastModifiedBy>
  <cp:revision>1</cp:revision>
  <dcterms:created xsi:type="dcterms:W3CDTF">2026-09-25T21:02:58Z</dcterms:created>
  <dcterms:modified xsi:type="dcterms:W3CDTF">2026-09-29T22:53:09Z</dcterms:modified>
</cp:coreProperties>
</file>