
<file path=[Content_Types].xml><?xml version="1.0" encoding="utf-8"?>
<Types xmlns="http://schemas.openxmlformats.org/package/2006/content-types">
  <Default Extension="jpeg" ContentType="image/jpeg"/>
  <Default Extension="jpg" ContentType="image/jpeg"/>
  <Default Extension="org&amp;utm_campaign=index&amp;utm_content=original" ContentType="image/png"/>
  <Default Extension="org&amp;utm_campaign=index&amp;utm_content=thumbnail"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7.jpg" ContentType="image/jp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media/image38.jpg" ContentType="image/jpg"/>
  <Override PartName="/ppt/media/image39.jpg" ContentType="image/jpg"/>
  <Override PartName="/ppt/media/image40.jpg" ContentType="image/jpg"/>
  <Override PartName="/ppt/notesSlides/notesSlide17.xml" ContentType="application/vnd.openxmlformats-officedocument.presentationml.notesSlide+xml"/>
  <Override PartName="/ppt/media/image41.jpg" ContentType="image/jpg"/>
  <Override PartName="/ppt/media/image42.jpg" ContentType="image/jpg"/>
  <Override PartName="/ppt/media/image43.jpg" ContentType="image/jpg"/>
  <Override PartName="/ppt/media/image44.jpg" ContentType="image/jpg"/>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media/image50.jpg" ContentType="image/jpg"/>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media/image53.jpg" ContentType="image/jpg"/>
  <Override PartName="/ppt/media/image54.jpg" ContentType="image/jpg"/>
  <Override PartName="/ppt/media/image55.jpg" ContentType="image/jpg"/>
  <Override PartName="/ppt/media/image56.jpg" ContentType="image/jpg"/>
  <Override PartName="/ppt/media/image57.jpg" ContentType="image/jpg"/>
  <Override PartName="/ppt/notesSlides/notesSlide26.xml" ContentType="application/vnd.openxmlformats-officedocument.presentationml.notesSlide+xml"/>
  <Override PartName="/ppt/media/image58.jpg" ContentType="image/jpg"/>
  <Override PartName="/ppt/media/image59.jpg" ContentType="image/jpg"/>
  <Override PartName="/ppt/media/image61.jpg" ContentType="image/jpg"/>
  <Override PartName="/ppt/media/image62.jpg" ContentType="image/jpg"/>
  <Override PartName="/ppt/media/image63.jpg" ContentType="image/jpg"/>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media/image76.jpg" ContentType="image/jpg"/>
  <Override PartName="/ppt/media/image77.jpg" ContentType="image/jpg"/>
  <Override PartName="/ppt/notesSlides/notesSlide31.xml" ContentType="application/vnd.openxmlformats-officedocument.presentationml.notesSlide+xml"/>
  <Override PartName="/ppt/media/image78.jpg" ContentType="image/jpg"/>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57" r:id="rId2"/>
    <p:sldId id="258" r:id="rId3"/>
    <p:sldId id="294" r:id="rId4"/>
    <p:sldId id="259" r:id="rId5"/>
    <p:sldId id="262" r:id="rId6"/>
    <p:sldId id="265" r:id="rId7"/>
    <p:sldId id="261" r:id="rId8"/>
    <p:sldId id="260" r:id="rId9"/>
    <p:sldId id="263" r:id="rId10"/>
    <p:sldId id="264" r:id="rId11"/>
    <p:sldId id="267" r:id="rId12"/>
    <p:sldId id="266" r:id="rId13"/>
    <p:sldId id="268" r:id="rId14"/>
    <p:sldId id="269" r:id="rId15"/>
    <p:sldId id="270" r:id="rId16"/>
    <p:sldId id="272" r:id="rId17"/>
    <p:sldId id="273" r:id="rId18"/>
    <p:sldId id="274" r:id="rId19"/>
    <p:sldId id="275" r:id="rId20"/>
    <p:sldId id="276" r:id="rId21"/>
    <p:sldId id="278" r:id="rId22"/>
    <p:sldId id="277"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B5624A9F-5D3F-4923-A548-5F47FC1F605B}">
          <p14:sldIdLst>
            <p14:sldId id="257"/>
            <p14:sldId id="258"/>
            <p14:sldId id="294"/>
            <p14:sldId id="259"/>
            <p14:sldId id="262"/>
            <p14:sldId id="265"/>
            <p14:sldId id="261"/>
            <p14:sldId id="260"/>
            <p14:sldId id="263"/>
            <p14:sldId id="264"/>
            <p14:sldId id="267"/>
            <p14:sldId id="266"/>
            <p14:sldId id="268"/>
            <p14:sldId id="269"/>
            <p14:sldId id="270"/>
            <p14:sldId id="272"/>
            <p14:sldId id="273"/>
            <p14:sldId id="274"/>
            <p14:sldId id="275"/>
            <p14:sldId id="276"/>
            <p14:sldId id="278"/>
            <p14:sldId id="277"/>
            <p14:sldId id="279"/>
            <p14:sldId id="280"/>
            <p14:sldId id="281"/>
            <p14:sldId id="282"/>
            <p14:sldId id="283"/>
            <p14:sldId id="284"/>
            <p14:sldId id="285"/>
            <p14:sldId id="286"/>
            <p14:sldId id="287"/>
            <p14:sldId id="288"/>
            <p14:sldId id="289"/>
            <p14:sldId id="290"/>
            <p14:sldId id="291"/>
            <p14:sldId id="292"/>
            <p14:sldId id="29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778DE10-D28A-4D0B-B080-C0D7C038C419}" v="527" dt="2026-09-24T21:24:18.4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83279" autoAdjust="0"/>
  </p:normalViewPr>
  <p:slideViewPr>
    <p:cSldViewPr snapToGrid="0">
      <p:cViewPr varScale="1">
        <p:scale>
          <a:sx n="68" d="100"/>
          <a:sy n="68" d="100"/>
        </p:scale>
        <p:origin x="1332" y="7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5A714C5-8272-4657-A58C-8734130FC800}"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B344E4-5024-47A1-8EC1-66878E8E9F9C}" type="slidenum">
              <a:rPr lang="en-US" smtClean="0"/>
              <a:t>‹#›</a:t>
            </a:fld>
            <a:endParaRPr lang="en-US"/>
          </a:p>
        </p:txBody>
      </p:sp>
    </p:spTree>
    <p:extLst>
      <p:ext uri="{BB962C8B-B14F-4D97-AF65-F5344CB8AC3E}">
        <p14:creationId xmlns:p14="http://schemas.microsoft.com/office/powerpoint/2010/main" val="28766158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5"/>
          </p:nvPr>
        </p:nvSpPr>
        <p:spPr/>
        <p:txBody>
          <a:bodyPr/>
          <a:lstStyle/>
          <a:p>
            <a:fld id="{82C36925-E5CA-43EE-92B8-99639E1C3878}" type="slidenum">
              <a:rPr lang="en-US" smtClean="0"/>
              <a:t>1</a:t>
            </a:fld>
            <a:endParaRPr lang="en-US"/>
          </a:p>
        </p:txBody>
      </p:sp>
    </p:spTree>
    <p:extLst>
      <p:ext uri="{BB962C8B-B14F-4D97-AF65-F5344CB8AC3E}">
        <p14:creationId xmlns:p14="http://schemas.microsoft.com/office/powerpoint/2010/main" val="3499818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7B4E21-A837-04F7-05A8-6BAD5BDF43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DE2F45-4F7E-0777-D437-0201E4F5A5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A6483C-458F-4622-7BB6-93F325B505FB}"/>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5C771054-A136-4A9A-8492-53D441D1FB87}"/>
              </a:ext>
            </a:extLst>
          </p:cNvPr>
          <p:cNvSpPr>
            <a:spLocks noGrp="1"/>
          </p:cNvSpPr>
          <p:nvPr>
            <p:ph type="sldNum" sz="quarter" idx="5"/>
          </p:nvPr>
        </p:nvSpPr>
        <p:spPr/>
        <p:txBody>
          <a:bodyPr/>
          <a:lstStyle/>
          <a:p>
            <a:fld id="{82C36925-E5CA-43EE-92B8-99639E1C3878}" type="slidenum">
              <a:rPr lang="en-US" smtClean="0"/>
              <a:t>2</a:t>
            </a:fld>
            <a:endParaRPr lang="en-US"/>
          </a:p>
        </p:txBody>
      </p:sp>
    </p:spTree>
    <p:extLst>
      <p:ext uri="{BB962C8B-B14F-4D97-AF65-F5344CB8AC3E}">
        <p14:creationId xmlns:p14="http://schemas.microsoft.com/office/powerpoint/2010/main" val="1580500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CC222-D835-2BEE-AA47-6BB07DCBD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AE26DF-6887-2B4E-5478-B795ED31E9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B0E299-3C21-9876-049E-BE51ED36AEB9}"/>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A4861DBD-DD7A-8473-AF9B-6E7AA917CA00}"/>
              </a:ext>
            </a:extLst>
          </p:cNvPr>
          <p:cNvSpPr>
            <a:spLocks noGrp="1"/>
          </p:cNvSpPr>
          <p:nvPr>
            <p:ph type="sldNum" sz="quarter" idx="5"/>
          </p:nvPr>
        </p:nvSpPr>
        <p:spPr/>
        <p:txBody>
          <a:bodyPr/>
          <a:lstStyle/>
          <a:p>
            <a:fld id="{82C36925-E5CA-43EE-92B8-99639E1C3878}" type="slidenum">
              <a:rPr lang="en-US" smtClean="0"/>
              <a:t>3</a:t>
            </a:fld>
            <a:endParaRPr lang="en-US"/>
          </a:p>
        </p:txBody>
      </p:sp>
    </p:spTree>
    <p:extLst>
      <p:ext uri="{BB962C8B-B14F-4D97-AF65-F5344CB8AC3E}">
        <p14:creationId xmlns:p14="http://schemas.microsoft.com/office/powerpoint/2010/main" val="24820957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65796-D660-9207-9352-D41813B69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6110FB-78B7-EA79-A7FF-70D8E6D78D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B65A75-A24D-A1CB-2AC1-0ED40B04795C}"/>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9C484873-1291-6B0F-7769-C97593F3D28D}"/>
              </a:ext>
            </a:extLst>
          </p:cNvPr>
          <p:cNvSpPr>
            <a:spLocks noGrp="1"/>
          </p:cNvSpPr>
          <p:nvPr>
            <p:ph type="sldNum" sz="quarter" idx="5"/>
          </p:nvPr>
        </p:nvSpPr>
        <p:spPr/>
        <p:txBody>
          <a:bodyPr/>
          <a:lstStyle/>
          <a:p>
            <a:fld id="{82C36925-E5CA-43EE-92B8-99639E1C3878}" type="slidenum">
              <a:rPr lang="en-US" smtClean="0"/>
              <a:t>4</a:t>
            </a:fld>
            <a:endParaRPr lang="en-US"/>
          </a:p>
        </p:txBody>
      </p:sp>
    </p:spTree>
    <p:extLst>
      <p:ext uri="{BB962C8B-B14F-4D97-AF65-F5344CB8AC3E}">
        <p14:creationId xmlns:p14="http://schemas.microsoft.com/office/powerpoint/2010/main" val="257504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3FDAC-F5CC-DBAA-244D-8647DC8AB3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9C8F64-A2F0-37BE-41E7-5550558B3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B4B556-8505-95A6-3437-888D2219FC80}"/>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A36589D4-997C-01C8-F42B-AA0CBD62F3DE}"/>
              </a:ext>
            </a:extLst>
          </p:cNvPr>
          <p:cNvSpPr>
            <a:spLocks noGrp="1"/>
          </p:cNvSpPr>
          <p:nvPr>
            <p:ph type="sldNum" sz="quarter" idx="5"/>
          </p:nvPr>
        </p:nvSpPr>
        <p:spPr/>
        <p:txBody>
          <a:bodyPr/>
          <a:lstStyle/>
          <a:p>
            <a:fld id="{82C36925-E5CA-43EE-92B8-99639E1C3878}" type="slidenum">
              <a:rPr lang="en-US" smtClean="0"/>
              <a:t>5</a:t>
            </a:fld>
            <a:endParaRPr lang="en-US"/>
          </a:p>
        </p:txBody>
      </p:sp>
    </p:spTree>
    <p:extLst>
      <p:ext uri="{BB962C8B-B14F-4D97-AF65-F5344CB8AC3E}">
        <p14:creationId xmlns:p14="http://schemas.microsoft.com/office/powerpoint/2010/main" val="41783001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63355-D7D5-A54E-A468-A90E2B24A1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CD9446-5668-2EAE-35A6-5505AC2FB37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B46195-1B8F-0CBA-BFD8-CB84AC5A8E08}"/>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57266B74-44EA-B483-87D2-04C0A0AE6F16}"/>
              </a:ext>
            </a:extLst>
          </p:cNvPr>
          <p:cNvSpPr>
            <a:spLocks noGrp="1"/>
          </p:cNvSpPr>
          <p:nvPr>
            <p:ph type="sldNum" sz="quarter" idx="5"/>
          </p:nvPr>
        </p:nvSpPr>
        <p:spPr/>
        <p:txBody>
          <a:bodyPr/>
          <a:lstStyle/>
          <a:p>
            <a:fld id="{82C36925-E5CA-43EE-92B8-99639E1C3878}" type="slidenum">
              <a:rPr lang="en-US" smtClean="0"/>
              <a:t>6</a:t>
            </a:fld>
            <a:endParaRPr lang="en-US"/>
          </a:p>
        </p:txBody>
      </p:sp>
    </p:spTree>
    <p:extLst>
      <p:ext uri="{BB962C8B-B14F-4D97-AF65-F5344CB8AC3E}">
        <p14:creationId xmlns:p14="http://schemas.microsoft.com/office/powerpoint/2010/main" val="837613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8A91F-EAF5-74C4-48C5-F5E75BAE0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1C91BA-1C41-C9D6-A532-1F21FE88C2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1129943-71AE-99D4-E253-6F4312FA6469}"/>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B7F5B3F3-50C2-40D4-2BAE-0C8A9DB4A4BD}"/>
              </a:ext>
            </a:extLst>
          </p:cNvPr>
          <p:cNvSpPr>
            <a:spLocks noGrp="1"/>
          </p:cNvSpPr>
          <p:nvPr>
            <p:ph type="sldNum" sz="quarter" idx="5"/>
          </p:nvPr>
        </p:nvSpPr>
        <p:spPr/>
        <p:txBody>
          <a:bodyPr/>
          <a:lstStyle/>
          <a:p>
            <a:fld id="{82C36925-E5CA-43EE-92B8-99639E1C3878}" type="slidenum">
              <a:rPr lang="en-US" smtClean="0"/>
              <a:t>7</a:t>
            </a:fld>
            <a:endParaRPr lang="en-US"/>
          </a:p>
        </p:txBody>
      </p:sp>
    </p:spTree>
    <p:extLst>
      <p:ext uri="{BB962C8B-B14F-4D97-AF65-F5344CB8AC3E}">
        <p14:creationId xmlns:p14="http://schemas.microsoft.com/office/powerpoint/2010/main" val="40034907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145B2-5357-1DB6-F860-29B0E605C7E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1F63F-A74D-63BC-81AF-5C2C72502B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E01394-9560-F74E-CAD4-E44EF2521CE6}"/>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43B4CDF0-A898-66D5-D8A2-223E3FB242F0}"/>
              </a:ext>
            </a:extLst>
          </p:cNvPr>
          <p:cNvSpPr>
            <a:spLocks noGrp="1"/>
          </p:cNvSpPr>
          <p:nvPr>
            <p:ph type="sldNum" sz="quarter" idx="5"/>
          </p:nvPr>
        </p:nvSpPr>
        <p:spPr/>
        <p:txBody>
          <a:bodyPr/>
          <a:lstStyle/>
          <a:p>
            <a:fld id="{82C36925-E5CA-43EE-92B8-99639E1C3878}" type="slidenum">
              <a:rPr lang="en-US" smtClean="0"/>
              <a:t>8</a:t>
            </a:fld>
            <a:endParaRPr lang="en-US"/>
          </a:p>
        </p:txBody>
      </p:sp>
    </p:spTree>
    <p:extLst>
      <p:ext uri="{BB962C8B-B14F-4D97-AF65-F5344CB8AC3E}">
        <p14:creationId xmlns:p14="http://schemas.microsoft.com/office/powerpoint/2010/main" val="1661609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E625C-A0A4-7B99-0AEE-AEFDA6AEC7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23D57D-700C-A5A7-2544-786DF12FF9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EADCEC2-124F-2918-1930-F4E2AFAD761E}"/>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6B88EDF4-BA43-413A-0E45-3A41A90221F6}"/>
              </a:ext>
            </a:extLst>
          </p:cNvPr>
          <p:cNvSpPr>
            <a:spLocks noGrp="1"/>
          </p:cNvSpPr>
          <p:nvPr>
            <p:ph type="sldNum" sz="quarter" idx="5"/>
          </p:nvPr>
        </p:nvSpPr>
        <p:spPr/>
        <p:txBody>
          <a:bodyPr/>
          <a:lstStyle/>
          <a:p>
            <a:fld id="{82C36925-E5CA-43EE-92B8-99639E1C3878}" type="slidenum">
              <a:rPr lang="en-US" smtClean="0"/>
              <a:t>9</a:t>
            </a:fld>
            <a:endParaRPr lang="en-US"/>
          </a:p>
        </p:txBody>
      </p:sp>
    </p:spTree>
    <p:extLst>
      <p:ext uri="{BB962C8B-B14F-4D97-AF65-F5344CB8AC3E}">
        <p14:creationId xmlns:p14="http://schemas.microsoft.com/office/powerpoint/2010/main" val="13612001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9E18B-134E-05EA-46C6-B97B3A0510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38177B-93EB-D952-F15D-CF3940C273E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F4FDF3-B3C9-8D9C-386F-3021738A2EC6}"/>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4D350E94-6ACC-2B1B-9BD9-5295CEF8B3AD}"/>
              </a:ext>
            </a:extLst>
          </p:cNvPr>
          <p:cNvSpPr>
            <a:spLocks noGrp="1"/>
          </p:cNvSpPr>
          <p:nvPr>
            <p:ph type="sldNum" sz="quarter" idx="5"/>
          </p:nvPr>
        </p:nvSpPr>
        <p:spPr/>
        <p:txBody>
          <a:bodyPr/>
          <a:lstStyle/>
          <a:p>
            <a:fld id="{82C36925-E5CA-43EE-92B8-99639E1C3878}" type="slidenum">
              <a:rPr lang="en-US" smtClean="0"/>
              <a:t>10</a:t>
            </a:fld>
            <a:endParaRPr lang="en-US"/>
          </a:p>
        </p:txBody>
      </p:sp>
    </p:spTree>
    <p:extLst>
      <p:ext uri="{BB962C8B-B14F-4D97-AF65-F5344CB8AC3E}">
        <p14:creationId xmlns:p14="http://schemas.microsoft.com/office/powerpoint/2010/main" val="37408222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51D667-D38A-C5E1-0BED-D0646E9889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8B4100-71F6-4B0A-6CCF-694CD47C1F7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830E37-10F7-1AB7-FA07-5DFC7A70C411}"/>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7E312AED-1E97-7F81-0EC7-01C6FAC689CE}"/>
              </a:ext>
            </a:extLst>
          </p:cNvPr>
          <p:cNvSpPr>
            <a:spLocks noGrp="1"/>
          </p:cNvSpPr>
          <p:nvPr>
            <p:ph type="sldNum" sz="quarter" idx="5"/>
          </p:nvPr>
        </p:nvSpPr>
        <p:spPr/>
        <p:txBody>
          <a:bodyPr/>
          <a:lstStyle/>
          <a:p>
            <a:fld id="{82C36925-E5CA-43EE-92B8-99639E1C3878}" type="slidenum">
              <a:rPr lang="en-US" smtClean="0"/>
              <a:t>11</a:t>
            </a:fld>
            <a:endParaRPr lang="en-US"/>
          </a:p>
        </p:txBody>
      </p:sp>
    </p:spTree>
    <p:extLst>
      <p:ext uri="{BB962C8B-B14F-4D97-AF65-F5344CB8AC3E}">
        <p14:creationId xmlns:p14="http://schemas.microsoft.com/office/powerpoint/2010/main" val="32139177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89A56F-9BB3-D72A-A1A2-1ACABAA8EF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593CC0-AA12-A6B3-7A36-FAD7B1DF69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E069F41-BD98-A3D1-133C-F293072A103C}"/>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CFB37B47-A343-3FFC-2BC6-D4B66E1F390B}"/>
              </a:ext>
            </a:extLst>
          </p:cNvPr>
          <p:cNvSpPr>
            <a:spLocks noGrp="1"/>
          </p:cNvSpPr>
          <p:nvPr>
            <p:ph type="sldNum" sz="quarter" idx="5"/>
          </p:nvPr>
        </p:nvSpPr>
        <p:spPr/>
        <p:txBody>
          <a:bodyPr/>
          <a:lstStyle/>
          <a:p>
            <a:fld id="{82C36925-E5CA-43EE-92B8-99639E1C3878}" type="slidenum">
              <a:rPr lang="en-US" smtClean="0"/>
              <a:t>12</a:t>
            </a:fld>
            <a:endParaRPr lang="en-US"/>
          </a:p>
        </p:txBody>
      </p:sp>
    </p:spTree>
    <p:extLst>
      <p:ext uri="{BB962C8B-B14F-4D97-AF65-F5344CB8AC3E}">
        <p14:creationId xmlns:p14="http://schemas.microsoft.com/office/powerpoint/2010/main" val="1511387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BE117E-1369-7644-FBAE-CC32ED9E8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2EBC37-63BB-F1F7-666B-B200B2453C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61BCE8-50BA-340F-3548-7E2CA4B897FF}"/>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B236278B-FB07-9D05-748C-A69A75A8E06A}"/>
              </a:ext>
            </a:extLst>
          </p:cNvPr>
          <p:cNvSpPr>
            <a:spLocks noGrp="1"/>
          </p:cNvSpPr>
          <p:nvPr>
            <p:ph type="sldNum" sz="quarter" idx="5"/>
          </p:nvPr>
        </p:nvSpPr>
        <p:spPr/>
        <p:txBody>
          <a:bodyPr/>
          <a:lstStyle/>
          <a:p>
            <a:fld id="{82C36925-E5CA-43EE-92B8-99639E1C3878}" type="slidenum">
              <a:rPr lang="en-US" smtClean="0"/>
              <a:t>13</a:t>
            </a:fld>
            <a:endParaRPr lang="en-US"/>
          </a:p>
        </p:txBody>
      </p:sp>
    </p:spTree>
    <p:extLst>
      <p:ext uri="{BB962C8B-B14F-4D97-AF65-F5344CB8AC3E}">
        <p14:creationId xmlns:p14="http://schemas.microsoft.com/office/powerpoint/2010/main" val="2740080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EEBCB0-9635-2C85-B92C-26F8D9C381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997977-49E9-B399-7AF2-EB90DE9250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A8C984-1548-894A-5E22-3BB14C4F05CF}"/>
              </a:ext>
            </a:extLst>
          </p:cNvPr>
          <p:cNvSpPr>
            <a:spLocks noGrp="1"/>
          </p:cNvSpPr>
          <p:nvPr>
            <p:ph type="body" idx="1"/>
          </p:nvPr>
        </p:nvSpPr>
        <p:spPr/>
        <p:txBody>
          <a:bodyPr/>
          <a:lstStyle/>
          <a:p>
            <a:pPr marL="171450" indent="-171450">
              <a:buFontTx/>
              <a:buChar char="-"/>
            </a:pPr>
            <a:r>
              <a:rPr lang="en-US" dirty="0"/>
              <a:t>a) Rosa Parks (1913–2005) was an American civil rights activist, She </a:t>
            </a:r>
            <a:r>
              <a:rPr lang="en-US" b="1" dirty="0"/>
              <a:t>refuses to give up her seat on a segregated bus</a:t>
            </a:r>
            <a:r>
              <a:rPr lang="en-US" dirty="0"/>
              <a:t> in Montgomery, Alabama, on </a:t>
            </a:r>
            <a:r>
              <a:rPr lang="en-US" b="1" dirty="0"/>
              <a:t>December 1, 1955</a:t>
            </a:r>
            <a:endParaRPr lang="en-US" dirty="0"/>
          </a:p>
          <a:p>
            <a:pPr marL="171450" indent="-171450">
              <a:buFontTx/>
              <a:buChar char="-"/>
            </a:pPr>
            <a:r>
              <a:rPr lang="en-US" dirty="0"/>
              <a:t>b) Victoria Woodhull (1838–1927) was an American activist, writer, publisher, financial entrepreneur, and the </a:t>
            </a:r>
            <a:r>
              <a:rPr lang="en-US" b="1" dirty="0"/>
              <a:t>first woman to run for President of the United States</a:t>
            </a:r>
            <a:r>
              <a:rPr lang="en-US" dirty="0"/>
              <a:t>.</a:t>
            </a:r>
          </a:p>
          <a:p>
            <a:pPr marL="171450" indent="-171450">
              <a:buFontTx/>
              <a:buChar char="-"/>
            </a:pPr>
            <a:r>
              <a:rPr lang="en-US" dirty="0"/>
              <a:t>c) Betsy Ross (1752–1836) was an American a seamstress who is credited for making the first </a:t>
            </a:r>
            <a:r>
              <a:rPr lang="en-US" b="1" dirty="0"/>
              <a:t>US flag</a:t>
            </a:r>
            <a:r>
              <a:rPr lang="en-US" dirty="0"/>
              <a:t> with 13 stars and 13 stripes during the American Revolution.</a:t>
            </a:r>
          </a:p>
          <a:p>
            <a:pPr marL="171450" indent="-171450">
              <a:buFontTx/>
              <a:buChar char="-"/>
            </a:pPr>
            <a:r>
              <a:rPr lang="en-US" dirty="0"/>
              <a:t>d) Martha Washington (1731–1802) was George Washington’s wife, the US first President, and is remembered as the </a:t>
            </a:r>
            <a:r>
              <a:rPr lang="en-US" b="1" dirty="0"/>
              <a:t>first </a:t>
            </a:r>
            <a:r>
              <a:rPr lang="en-US" b="1" dirty="0" err="1"/>
              <a:t>First</a:t>
            </a:r>
            <a:r>
              <a:rPr lang="en-US" b="1" dirty="0"/>
              <a:t> Lady of the United States</a:t>
            </a:r>
            <a:r>
              <a:rPr lang="en-US" dirty="0"/>
              <a:t>.</a:t>
            </a:r>
          </a:p>
          <a:p>
            <a:pPr marL="171450" indent="-171450">
              <a:buFontTx/>
              <a:buChar char="-"/>
            </a:pPr>
            <a:r>
              <a:rPr lang="en-US" dirty="0"/>
              <a:t>e) Amelia Earhart (1897–1937) was an American aviation pioneer, the </a:t>
            </a:r>
            <a:r>
              <a:rPr lang="en-US" b="1" dirty="0"/>
              <a:t>first woman to fly solo across the Atlantic Ocean</a:t>
            </a:r>
            <a:r>
              <a:rPr lang="en-US" dirty="0"/>
              <a:t>. </a:t>
            </a:r>
          </a:p>
        </p:txBody>
      </p:sp>
      <p:sp>
        <p:nvSpPr>
          <p:cNvPr id="4" name="Slide Number Placeholder 3">
            <a:extLst>
              <a:ext uri="{FF2B5EF4-FFF2-40B4-BE49-F238E27FC236}">
                <a16:creationId xmlns:a16="http://schemas.microsoft.com/office/drawing/2014/main" id="{657A2107-36DC-8FE0-855C-BEE5E9939853}"/>
              </a:ext>
            </a:extLst>
          </p:cNvPr>
          <p:cNvSpPr>
            <a:spLocks noGrp="1"/>
          </p:cNvSpPr>
          <p:nvPr>
            <p:ph type="sldNum" sz="quarter" idx="5"/>
          </p:nvPr>
        </p:nvSpPr>
        <p:spPr/>
        <p:txBody>
          <a:bodyPr/>
          <a:lstStyle/>
          <a:p>
            <a:fld id="{82C36925-E5CA-43EE-92B8-99639E1C3878}" type="slidenum">
              <a:rPr lang="en-US" smtClean="0"/>
              <a:t>14</a:t>
            </a:fld>
            <a:endParaRPr lang="en-US"/>
          </a:p>
        </p:txBody>
      </p:sp>
    </p:spTree>
    <p:extLst>
      <p:ext uri="{BB962C8B-B14F-4D97-AF65-F5344CB8AC3E}">
        <p14:creationId xmlns:p14="http://schemas.microsoft.com/office/powerpoint/2010/main" val="3231398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5B74EE-8E71-9ED6-CADC-7C6994E5FF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8CB564-79E7-6DF4-A55B-20409E138B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82CA28-B448-61D2-4161-8C959F3066EB}"/>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531097F0-50F8-41D3-29DF-C987355DE83F}"/>
              </a:ext>
            </a:extLst>
          </p:cNvPr>
          <p:cNvSpPr>
            <a:spLocks noGrp="1"/>
          </p:cNvSpPr>
          <p:nvPr>
            <p:ph type="sldNum" sz="quarter" idx="5"/>
          </p:nvPr>
        </p:nvSpPr>
        <p:spPr/>
        <p:txBody>
          <a:bodyPr/>
          <a:lstStyle/>
          <a:p>
            <a:fld id="{82C36925-E5CA-43EE-92B8-99639E1C3878}" type="slidenum">
              <a:rPr lang="en-US" smtClean="0"/>
              <a:t>15</a:t>
            </a:fld>
            <a:endParaRPr lang="en-US"/>
          </a:p>
        </p:txBody>
      </p:sp>
    </p:spTree>
    <p:extLst>
      <p:ext uri="{BB962C8B-B14F-4D97-AF65-F5344CB8AC3E}">
        <p14:creationId xmlns:p14="http://schemas.microsoft.com/office/powerpoint/2010/main" val="93336081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35686-54DF-8A8D-729F-47853FD5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F1D222-D0E5-26A4-56DE-CB7AED0C2A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2BC5D0-C8DF-AB87-1824-0D7582F66EFC}"/>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1F5C1312-53A1-625E-A8F5-A146D8F3C5B5}"/>
              </a:ext>
            </a:extLst>
          </p:cNvPr>
          <p:cNvSpPr>
            <a:spLocks noGrp="1"/>
          </p:cNvSpPr>
          <p:nvPr>
            <p:ph type="sldNum" sz="quarter" idx="5"/>
          </p:nvPr>
        </p:nvSpPr>
        <p:spPr/>
        <p:txBody>
          <a:bodyPr/>
          <a:lstStyle/>
          <a:p>
            <a:fld id="{82C36925-E5CA-43EE-92B8-99639E1C3878}" type="slidenum">
              <a:rPr lang="en-US" smtClean="0"/>
              <a:t>16</a:t>
            </a:fld>
            <a:endParaRPr lang="en-US"/>
          </a:p>
        </p:txBody>
      </p:sp>
    </p:spTree>
    <p:extLst>
      <p:ext uri="{BB962C8B-B14F-4D97-AF65-F5344CB8AC3E}">
        <p14:creationId xmlns:p14="http://schemas.microsoft.com/office/powerpoint/2010/main" val="904518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B1319E-65B4-61F7-E402-BA32142B01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00ECB0-4D6B-3C87-BA67-7778DEEB8A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8D655F-40BF-5DAE-C3A3-4501F13CFD46}"/>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2A3EA6F6-164E-021D-6882-FD504536CF64}"/>
              </a:ext>
            </a:extLst>
          </p:cNvPr>
          <p:cNvSpPr>
            <a:spLocks noGrp="1"/>
          </p:cNvSpPr>
          <p:nvPr>
            <p:ph type="sldNum" sz="quarter" idx="5"/>
          </p:nvPr>
        </p:nvSpPr>
        <p:spPr/>
        <p:txBody>
          <a:bodyPr/>
          <a:lstStyle/>
          <a:p>
            <a:fld id="{82C36925-E5CA-43EE-92B8-99639E1C3878}" type="slidenum">
              <a:rPr lang="en-US" smtClean="0"/>
              <a:t>17</a:t>
            </a:fld>
            <a:endParaRPr lang="en-US"/>
          </a:p>
        </p:txBody>
      </p:sp>
    </p:spTree>
    <p:extLst>
      <p:ext uri="{BB962C8B-B14F-4D97-AF65-F5344CB8AC3E}">
        <p14:creationId xmlns:p14="http://schemas.microsoft.com/office/powerpoint/2010/main" val="42850149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0180F-260C-F4CA-BFD4-6BAAF6D0B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A07ED3-CD69-1245-BCA6-3907730491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433133-7D21-F61A-396C-14988A7AD95B}"/>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4312091D-BE5D-D796-B1E3-8E32A2261A7A}"/>
              </a:ext>
            </a:extLst>
          </p:cNvPr>
          <p:cNvSpPr>
            <a:spLocks noGrp="1"/>
          </p:cNvSpPr>
          <p:nvPr>
            <p:ph type="sldNum" sz="quarter" idx="5"/>
          </p:nvPr>
        </p:nvSpPr>
        <p:spPr/>
        <p:txBody>
          <a:bodyPr/>
          <a:lstStyle/>
          <a:p>
            <a:fld id="{82C36925-E5CA-43EE-92B8-99639E1C3878}" type="slidenum">
              <a:rPr lang="en-US" smtClean="0"/>
              <a:t>18</a:t>
            </a:fld>
            <a:endParaRPr lang="en-US"/>
          </a:p>
        </p:txBody>
      </p:sp>
    </p:spTree>
    <p:extLst>
      <p:ext uri="{BB962C8B-B14F-4D97-AF65-F5344CB8AC3E}">
        <p14:creationId xmlns:p14="http://schemas.microsoft.com/office/powerpoint/2010/main" val="28810964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E44FF-2D45-0F0D-B605-D7DF663E22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B9CE88-C835-2484-595B-3CE34AE346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3BE0EC-9670-1EDB-CAB1-366A62669188}"/>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6CCEE50B-BA71-A663-C009-88FE5C53D576}"/>
              </a:ext>
            </a:extLst>
          </p:cNvPr>
          <p:cNvSpPr>
            <a:spLocks noGrp="1"/>
          </p:cNvSpPr>
          <p:nvPr>
            <p:ph type="sldNum" sz="quarter" idx="5"/>
          </p:nvPr>
        </p:nvSpPr>
        <p:spPr/>
        <p:txBody>
          <a:bodyPr/>
          <a:lstStyle/>
          <a:p>
            <a:fld id="{82C36925-E5CA-43EE-92B8-99639E1C3878}" type="slidenum">
              <a:rPr lang="en-US" smtClean="0"/>
              <a:t>19</a:t>
            </a:fld>
            <a:endParaRPr lang="en-US"/>
          </a:p>
        </p:txBody>
      </p:sp>
    </p:spTree>
    <p:extLst>
      <p:ext uri="{BB962C8B-B14F-4D97-AF65-F5344CB8AC3E}">
        <p14:creationId xmlns:p14="http://schemas.microsoft.com/office/powerpoint/2010/main" val="3195631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AD9A1-634B-3633-177E-2CDEA66F8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49031E-C359-C5D2-25CD-8FEBF9FBB8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1A791B-A7B6-166C-FC3E-4B72AA0F2A0F}"/>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ED5A409B-B055-C10F-AD76-90FBEAF7B8CD}"/>
              </a:ext>
            </a:extLst>
          </p:cNvPr>
          <p:cNvSpPr>
            <a:spLocks noGrp="1"/>
          </p:cNvSpPr>
          <p:nvPr>
            <p:ph type="sldNum" sz="quarter" idx="5"/>
          </p:nvPr>
        </p:nvSpPr>
        <p:spPr/>
        <p:txBody>
          <a:bodyPr/>
          <a:lstStyle/>
          <a:p>
            <a:fld id="{82C36925-E5CA-43EE-92B8-99639E1C3878}" type="slidenum">
              <a:rPr lang="en-US" smtClean="0"/>
              <a:t>20</a:t>
            </a:fld>
            <a:endParaRPr lang="en-US"/>
          </a:p>
        </p:txBody>
      </p:sp>
    </p:spTree>
    <p:extLst>
      <p:ext uri="{BB962C8B-B14F-4D97-AF65-F5344CB8AC3E}">
        <p14:creationId xmlns:p14="http://schemas.microsoft.com/office/powerpoint/2010/main" val="29412198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84EEF-BF2E-196A-DF61-292F15BC1EA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DA98A-3430-4AE2-1723-81FDF4C69A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DE377D-BEAE-1A96-38AB-751CA4F4020C}"/>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A90DF011-0C73-3699-8DE8-592D79F44CD1}"/>
              </a:ext>
            </a:extLst>
          </p:cNvPr>
          <p:cNvSpPr>
            <a:spLocks noGrp="1"/>
          </p:cNvSpPr>
          <p:nvPr>
            <p:ph type="sldNum" sz="quarter" idx="5"/>
          </p:nvPr>
        </p:nvSpPr>
        <p:spPr/>
        <p:txBody>
          <a:bodyPr/>
          <a:lstStyle/>
          <a:p>
            <a:fld id="{82C36925-E5CA-43EE-92B8-99639E1C3878}" type="slidenum">
              <a:rPr lang="en-US" smtClean="0"/>
              <a:t>21</a:t>
            </a:fld>
            <a:endParaRPr lang="en-US"/>
          </a:p>
        </p:txBody>
      </p:sp>
    </p:spTree>
    <p:extLst>
      <p:ext uri="{BB962C8B-B14F-4D97-AF65-F5344CB8AC3E}">
        <p14:creationId xmlns:p14="http://schemas.microsoft.com/office/powerpoint/2010/main" val="1094442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CE7053-9E4B-D76F-75AB-28567B111A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EB8E7E-F300-4E88-683A-09DFC283B2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6CB74D-9253-9FFD-C919-D220B587AE42}"/>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If you clique the First name, it will show the correct answer. So, try to respond before to get the answer.</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4A374FEE-5012-3D30-3598-3B9D2D345EEA}"/>
              </a:ext>
            </a:extLst>
          </p:cNvPr>
          <p:cNvSpPr>
            <a:spLocks noGrp="1"/>
          </p:cNvSpPr>
          <p:nvPr>
            <p:ph type="sldNum" sz="quarter" idx="5"/>
          </p:nvPr>
        </p:nvSpPr>
        <p:spPr/>
        <p:txBody>
          <a:bodyPr/>
          <a:lstStyle/>
          <a:p>
            <a:fld id="{82C36925-E5CA-43EE-92B8-99639E1C3878}" type="slidenum">
              <a:rPr lang="en-US" smtClean="0"/>
              <a:t>22</a:t>
            </a:fld>
            <a:endParaRPr lang="en-US"/>
          </a:p>
        </p:txBody>
      </p:sp>
    </p:spTree>
    <p:extLst>
      <p:ext uri="{BB962C8B-B14F-4D97-AF65-F5344CB8AC3E}">
        <p14:creationId xmlns:p14="http://schemas.microsoft.com/office/powerpoint/2010/main" val="208971560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FAAD30-806D-B406-3511-7F3C4746B6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BABEC2-0302-3B56-8880-0407879C38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27214C-A128-8BD7-EBE2-839BCF9F4601}"/>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326B7910-AD01-8514-1E55-FA3817F12F35}"/>
              </a:ext>
            </a:extLst>
          </p:cNvPr>
          <p:cNvSpPr>
            <a:spLocks noGrp="1"/>
          </p:cNvSpPr>
          <p:nvPr>
            <p:ph type="sldNum" sz="quarter" idx="5"/>
          </p:nvPr>
        </p:nvSpPr>
        <p:spPr/>
        <p:txBody>
          <a:bodyPr/>
          <a:lstStyle/>
          <a:p>
            <a:fld id="{82C36925-E5CA-43EE-92B8-99639E1C3878}" type="slidenum">
              <a:rPr lang="en-US" smtClean="0"/>
              <a:t>23</a:t>
            </a:fld>
            <a:endParaRPr lang="en-US"/>
          </a:p>
        </p:txBody>
      </p:sp>
    </p:spTree>
    <p:extLst>
      <p:ext uri="{BB962C8B-B14F-4D97-AF65-F5344CB8AC3E}">
        <p14:creationId xmlns:p14="http://schemas.microsoft.com/office/powerpoint/2010/main" val="40471815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7F2DC5-C746-D2C0-86EA-D50C49802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1A389-E002-31E2-2DC5-5EA4F8E848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441810-9CAC-8058-74C1-769B30334802}"/>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DC79E9D2-0F8F-8769-D024-C913AC1C5B6F}"/>
              </a:ext>
            </a:extLst>
          </p:cNvPr>
          <p:cNvSpPr>
            <a:spLocks noGrp="1"/>
          </p:cNvSpPr>
          <p:nvPr>
            <p:ph type="sldNum" sz="quarter" idx="5"/>
          </p:nvPr>
        </p:nvSpPr>
        <p:spPr/>
        <p:txBody>
          <a:bodyPr/>
          <a:lstStyle/>
          <a:p>
            <a:fld id="{82C36925-E5CA-43EE-92B8-99639E1C3878}" type="slidenum">
              <a:rPr lang="en-US" smtClean="0"/>
              <a:t>24</a:t>
            </a:fld>
            <a:endParaRPr lang="en-US"/>
          </a:p>
        </p:txBody>
      </p:sp>
    </p:spTree>
    <p:extLst>
      <p:ext uri="{BB962C8B-B14F-4D97-AF65-F5344CB8AC3E}">
        <p14:creationId xmlns:p14="http://schemas.microsoft.com/office/powerpoint/2010/main" val="23465251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A112C1-B8C7-459E-E278-CEA2DCEA76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4BAD37-91A2-4FD6-ED5B-6AA145733C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3CED06-CF41-2DFA-7EC7-6001E686B613}"/>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3DC59DFE-180E-BB6F-4300-D1B7E0E12FFA}"/>
              </a:ext>
            </a:extLst>
          </p:cNvPr>
          <p:cNvSpPr>
            <a:spLocks noGrp="1"/>
          </p:cNvSpPr>
          <p:nvPr>
            <p:ph type="sldNum" sz="quarter" idx="5"/>
          </p:nvPr>
        </p:nvSpPr>
        <p:spPr/>
        <p:txBody>
          <a:bodyPr/>
          <a:lstStyle/>
          <a:p>
            <a:fld id="{82C36925-E5CA-43EE-92B8-99639E1C3878}" type="slidenum">
              <a:rPr lang="en-US" smtClean="0"/>
              <a:t>25</a:t>
            </a:fld>
            <a:endParaRPr lang="en-US"/>
          </a:p>
        </p:txBody>
      </p:sp>
    </p:spTree>
    <p:extLst>
      <p:ext uri="{BB962C8B-B14F-4D97-AF65-F5344CB8AC3E}">
        <p14:creationId xmlns:p14="http://schemas.microsoft.com/office/powerpoint/2010/main" val="5276934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EC141E-4961-2883-84A9-9E8E7F36A8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9BE49F-71F4-FE1A-DCEE-F3B49B09BF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197C0D-2E55-3D02-9C1B-7455FC1B73CF}"/>
              </a:ext>
            </a:extLst>
          </p:cNvPr>
          <p:cNvSpPr>
            <a:spLocks noGrp="1"/>
          </p:cNvSpPr>
          <p:nvPr>
            <p:ph type="body" idx="1"/>
          </p:nvPr>
        </p:nvSpPr>
        <p:spPr/>
        <p:txBody>
          <a:bodyPr/>
          <a:lstStyle/>
          <a:p>
            <a:pPr lvl="0"/>
            <a:r>
              <a:rPr lang="en-US" b="1" dirty="0"/>
              <a:t>William Henry Harrison</a:t>
            </a:r>
            <a:r>
              <a:rPr lang="en-US" dirty="0"/>
              <a:t> — 1841 — </a:t>
            </a:r>
            <a:r>
              <a:rPr lang="en-US" dirty="0" err="1"/>
              <a:t>doença</a:t>
            </a:r>
            <a:r>
              <a:rPr lang="en-US" dirty="0"/>
              <a:t> </a:t>
            </a:r>
          </a:p>
          <a:p>
            <a:pPr lvl="0"/>
            <a:r>
              <a:rPr lang="en-US" b="1" dirty="0"/>
              <a:t>Zachary Taylor</a:t>
            </a:r>
            <a:r>
              <a:rPr lang="en-US" dirty="0"/>
              <a:t> — 1850 — </a:t>
            </a:r>
            <a:r>
              <a:rPr lang="en-US" dirty="0" err="1"/>
              <a:t>doença</a:t>
            </a:r>
            <a:r>
              <a:rPr lang="en-US" dirty="0"/>
              <a:t> </a:t>
            </a:r>
          </a:p>
          <a:p>
            <a:pPr lvl="0"/>
            <a:r>
              <a:rPr lang="en-US" b="1" dirty="0"/>
              <a:t>Abraham Lincoln</a:t>
            </a:r>
            <a:r>
              <a:rPr lang="en-US" dirty="0"/>
              <a:t> — 1865 — </a:t>
            </a:r>
            <a:r>
              <a:rPr lang="en-US" dirty="0" err="1"/>
              <a:t>assassinado</a:t>
            </a:r>
            <a:r>
              <a:rPr lang="en-US" dirty="0"/>
              <a:t> </a:t>
            </a:r>
          </a:p>
          <a:p>
            <a:pPr lvl="0"/>
            <a:r>
              <a:rPr lang="en-US" b="1" dirty="0"/>
              <a:t>James A. Garfield</a:t>
            </a:r>
            <a:r>
              <a:rPr lang="en-US" dirty="0"/>
              <a:t> — 1881 — </a:t>
            </a:r>
            <a:r>
              <a:rPr lang="en-US" dirty="0" err="1"/>
              <a:t>assassinado</a:t>
            </a:r>
            <a:r>
              <a:rPr lang="en-US" dirty="0"/>
              <a:t> </a:t>
            </a:r>
          </a:p>
          <a:p>
            <a:pPr lvl="0"/>
            <a:r>
              <a:rPr lang="en-US" b="1" dirty="0"/>
              <a:t>William McKinley</a:t>
            </a:r>
            <a:r>
              <a:rPr lang="en-US" dirty="0"/>
              <a:t> — 1901 — </a:t>
            </a:r>
            <a:r>
              <a:rPr lang="en-US" dirty="0" err="1"/>
              <a:t>assassinado</a:t>
            </a:r>
            <a:r>
              <a:rPr lang="en-US" dirty="0"/>
              <a:t> </a:t>
            </a:r>
          </a:p>
          <a:p>
            <a:pPr lvl="0"/>
            <a:r>
              <a:rPr lang="en-US" b="1" dirty="0"/>
              <a:t>Warren G. Harding</a:t>
            </a:r>
            <a:r>
              <a:rPr lang="en-US" dirty="0"/>
              <a:t> — 1923 — </a:t>
            </a:r>
            <a:r>
              <a:rPr lang="en-US" dirty="0" err="1"/>
              <a:t>doença</a:t>
            </a:r>
            <a:r>
              <a:rPr lang="en-US" dirty="0"/>
              <a:t> </a:t>
            </a:r>
          </a:p>
          <a:p>
            <a:pPr lvl="0"/>
            <a:r>
              <a:rPr lang="en-US" b="1" dirty="0"/>
              <a:t>Franklin D. Roosevelt</a:t>
            </a:r>
            <a:r>
              <a:rPr lang="en-US" dirty="0"/>
              <a:t> — 1945 — </a:t>
            </a:r>
            <a:r>
              <a:rPr lang="en-US" dirty="0" err="1"/>
              <a:t>doença</a:t>
            </a:r>
            <a:r>
              <a:rPr lang="en-US" dirty="0"/>
              <a:t> </a:t>
            </a:r>
          </a:p>
          <a:p>
            <a:pPr lvl="0"/>
            <a:r>
              <a:rPr lang="en-US" b="1" dirty="0"/>
              <a:t>John F. Kennedy</a:t>
            </a:r>
            <a:r>
              <a:rPr lang="en-US" dirty="0"/>
              <a:t> — 1963 — </a:t>
            </a:r>
            <a:r>
              <a:rPr lang="en-US" dirty="0" err="1"/>
              <a:t>assassinado</a:t>
            </a:r>
            <a:endParaRPr lang="en-US" dirty="0"/>
          </a:p>
          <a:p>
            <a:pPr marL="171450" indent="-171450">
              <a:buFontTx/>
              <a:buChar char="-"/>
            </a:pPr>
            <a:endParaRPr lang="en-US" dirty="0"/>
          </a:p>
        </p:txBody>
      </p:sp>
      <p:sp>
        <p:nvSpPr>
          <p:cNvPr id="4" name="Slide Number Placeholder 3">
            <a:extLst>
              <a:ext uri="{FF2B5EF4-FFF2-40B4-BE49-F238E27FC236}">
                <a16:creationId xmlns:a16="http://schemas.microsoft.com/office/drawing/2014/main" id="{2B62C9CD-9F0F-3829-955D-3C37446CBF1B}"/>
              </a:ext>
            </a:extLst>
          </p:cNvPr>
          <p:cNvSpPr>
            <a:spLocks noGrp="1"/>
          </p:cNvSpPr>
          <p:nvPr>
            <p:ph type="sldNum" sz="quarter" idx="5"/>
          </p:nvPr>
        </p:nvSpPr>
        <p:spPr/>
        <p:txBody>
          <a:bodyPr/>
          <a:lstStyle/>
          <a:p>
            <a:fld id="{82C36925-E5CA-43EE-92B8-99639E1C3878}" type="slidenum">
              <a:rPr lang="en-US" smtClean="0"/>
              <a:t>26</a:t>
            </a:fld>
            <a:endParaRPr lang="en-US"/>
          </a:p>
        </p:txBody>
      </p:sp>
    </p:spTree>
    <p:extLst>
      <p:ext uri="{BB962C8B-B14F-4D97-AF65-F5344CB8AC3E}">
        <p14:creationId xmlns:p14="http://schemas.microsoft.com/office/powerpoint/2010/main" val="12247719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558DD-E03A-BD12-CFA6-CAA3025C30D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A2020-64F5-9631-B990-44E966B1A5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F71234-6610-048F-8F81-4F0AA6D89DF6}"/>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E87419A8-EF4A-B854-9FFF-A417F60D0119}"/>
              </a:ext>
            </a:extLst>
          </p:cNvPr>
          <p:cNvSpPr>
            <a:spLocks noGrp="1"/>
          </p:cNvSpPr>
          <p:nvPr>
            <p:ph type="sldNum" sz="quarter" idx="5"/>
          </p:nvPr>
        </p:nvSpPr>
        <p:spPr/>
        <p:txBody>
          <a:bodyPr/>
          <a:lstStyle/>
          <a:p>
            <a:fld id="{82C36925-E5CA-43EE-92B8-99639E1C3878}" type="slidenum">
              <a:rPr lang="en-US" smtClean="0"/>
              <a:t>27</a:t>
            </a:fld>
            <a:endParaRPr lang="en-US"/>
          </a:p>
        </p:txBody>
      </p:sp>
    </p:spTree>
    <p:extLst>
      <p:ext uri="{BB962C8B-B14F-4D97-AF65-F5344CB8AC3E}">
        <p14:creationId xmlns:p14="http://schemas.microsoft.com/office/powerpoint/2010/main" val="88419968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DAAA8F-3E2E-39F7-6A5B-56C7199C5F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0D2216-419D-CCEA-A947-BA2255450D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71BD0-D9B0-9759-A802-C260386D9450}"/>
              </a:ext>
            </a:extLst>
          </p:cNvPr>
          <p:cNvSpPr>
            <a:spLocks noGrp="1"/>
          </p:cNvSpPr>
          <p:nvPr>
            <p:ph type="body" idx="1"/>
          </p:nvPr>
        </p:nvSpPr>
        <p:spPr/>
        <p:txBody>
          <a:bodyPr/>
          <a:lstStyle/>
          <a:p>
            <a:pPr marL="171450" indent="-171450">
              <a:buFontTx/>
              <a:buChar char="-"/>
            </a:pPr>
            <a:r>
              <a:rPr lang="en-US" dirty="0"/>
              <a:t>Lincoln – Penny 1 cent</a:t>
            </a:r>
          </a:p>
          <a:p>
            <a:pPr marL="171450" indent="-171450">
              <a:buFontTx/>
              <a:buChar char="-"/>
            </a:pPr>
            <a:r>
              <a:rPr lang="en-US" dirty="0"/>
              <a:t>Jefferson – Nickel – 5 cents</a:t>
            </a:r>
          </a:p>
          <a:p>
            <a:pPr marL="171450" indent="-171450">
              <a:buFontTx/>
              <a:buChar char="-"/>
            </a:pPr>
            <a:r>
              <a:rPr lang="en-US" dirty="0"/>
              <a:t>FDR – Dime – 10 cents</a:t>
            </a:r>
          </a:p>
          <a:p>
            <a:pPr marL="171450" indent="-171450">
              <a:buFontTx/>
              <a:buChar char="-"/>
            </a:pPr>
            <a:r>
              <a:rPr lang="en-US" dirty="0"/>
              <a:t>Washington – Quarter 25 cents</a:t>
            </a:r>
          </a:p>
          <a:p>
            <a:pPr marL="171450" indent="-171450">
              <a:buFontTx/>
              <a:buChar char="-"/>
            </a:pPr>
            <a:r>
              <a:rPr lang="en-US" dirty="0"/>
              <a:t>JFK – Half Dollar – 50 cents (difficult to find)</a:t>
            </a:r>
          </a:p>
          <a:p>
            <a:pPr marL="171450" indent="-171450">
              <a:buFontTx/>
              <a:buChar char="-"/>
            </a:pPr>
            <a:r>
              <a:rPr lang="en-US" dirty="0"/>
              <a:t>$1 coin – Eisenhower, James Monroe, Franklin Pierce and others</a:t>
            </a:r>
          </a:p>
          <a:p>
            <a:pPr marL="171450" indent="-171450">
              <a:buFontTx/>
              <a:buChar char="-"/>
            </a:pPr>
            <a:endParaRPr lang="en-US" dirty="0"/>
          </a:p>
          <a:p>
            <a:pPr marL="171450" indent="-171450">
              <a:buFontTx/>
              <a:buChar char="-"/>
            </a:pPr>
            <a:r>
              <a:rPr lang="en-US" dirty="0"/>
              <a:t>COMMUN – Word LIBERTY and GOD</a:t>
            </a:r>
          </a:p>
        </p:txBody>
      </p:sp>
      <p:sp>
        <p:nvSpPr>
          <p:cNvPr id="4" name="Slide Number Placeholder 3">
            <a:extLst>
              <a:ext uri="{FF2B5EF4-FFF2-40B4-BE49-F238E27FC236}">
                <a16:creationId xmlns:a16="http://schemas.microsoft.com/office/drawing/2014/main" id="{84851793-8502-5191-DA77-A5BF3E318D95}"/>
              </a:ext>
            </a:extLst>
          </p:cNvPr>
          <p:cNvSpPr>
            <a:spLocks noGrp="1"/>
          </p:cNvSpPr>
          <p:nvPr>
            <p:ph type="sldNum" sz="quarter" idx="5"/>
          </p:nvPr>
        </p:nvSpPr>
        <p:spPr/>
        <p:txBody>
          <a:bodyPr/>
          <a:lstStyle/>
          <a:p>
            <a:fld id="{82C36925-E5CA-43EE-92B8-99639E1C3878}" type="slidenum">
              <a:rPr lang="en-US" smtClean="0"/>
              <a:t>28</a:t>
            </a:fld>
            <a:endParaRPr lang="en-US"/>
          </a:p>
        </p:txBody>
      </p:sp>
    </p:spTree>
    <p:extLst>
      <p:ext uri="{BB962C8B-B14F-4D97-AF65-F5344CB8AC3E}">
        <p14:creationId xmlns:p14="http://schemas.microsoft.com/office/powerpoint/2010/main" val="12444610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B7D132-BFBC-6972-68B7-DB9A8CD19F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87D299-D8D2-A4AA-4D9E-238870CDD0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F4A52C-3B50-69FE-B410-AC3C231A6F0A}"/>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73642C83-E915-4EE8-2048-2E22E0F862AC}"/>
              </a:ext>
            </a:extLst>
          </p:cNvPr>
          <p:cNvSpPr>
            <a:spLocks noGrp="1"/>
          </p:cNvSpPr>
          <p:nvPr>
            <p:ph type="sldNum" sz="quarter" idx="5"/>
          </p:nvPr>
        </p:nvSpPr>
        <p:spPr/>
        <p:txBody>
          <a:bodyPr/>
          <a:lstStyle/>
          <a:p>
            <a:fld id="{82C36925-E5CA-43EE-92B8-99639E1C3878}" type="slidenum">
              <a:rPr lang="en-US" smtClean="0"/>
              <a:t>29</a:t>
            </a:fld>
            <a:endParaRPr lang="en-US"/>
          </a:p>
        </p:txBody>
      </p:sp>
    </p:spTree>
    <p:extLst>
      <p:ext uri="{BB962C8B-B14F-4D97-AF65-F5344CB8AC3E}">
        <p14:creationId xmlns:p14="http://schemas.microsoft.com/office/powerpoint/2010/main" val="10642184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9997CF-0A6C-D912-08D5-532FA8CF5A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43AB3C-C08C-788B-7372-EF4088C3C5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85DC4F-71E0-A8D8-D827-2FA6EC337B72}"/>
              </a:ext>
            </a:extLst>
          </p:cNvPr>
          <p:cNvSpPr>
            <a:spLocks noGrp="1"/>
          </p:cNvSpPr>
          <p:nvPr>
            <p:ph type="body" idx="1"/>
          </p:nvPr>
        </p:nvSpPr>
        <p:spPr/>
        <p:txBody>
          <a:bodyPr/>
          <a:lstStyle/>
          <a:p>
            <a:pPr marL="171450" indent="-171450">
              <a:buFontTx/>
              <a:buChar char="-"/>
            </a:pPr>
            <a:r>
              <a:rPr lang="en-US" dirty="0"/>
              <a:t>Trump twice 2019/2021</a:t>
            </a:r>
          </a:p>
          <a:p>
            <a:pPr marL="171450" indent="-171450">
              <a:buFontTx/>
              <a:buChar char="-"/>
            </a:pPr>
            <a:r>
              <a:rPr lang="en-US" dirty="0"/>
              <a:t>Clinton 2 articles – For lying under oath before Grand Jury and Obstruction of Justice</a:t>
            </a:r>
          </a:p>
          <a:p>
            <a:pPr marL="171450" indent="-171450">
              <a:buFontTx/>
              <a:buChar char="-"/>
            </a:pPr>
            <a:r>
              <a:rPr lang="en-US" dirty="0"/>
              <a:t>Johnson 11 articles – Tenure Office Act – Official approved by Congress needs Congress approval to be fired</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9B83F9A7-87FD-416F-E24D-D583E20692C0}"/>
              </a:ext>
            </a:extLst>
          </p:cNvPr>
          <p:cNvSpPr>
            <a:spLocks noGrp="1"/>
          </p:cNvSpPr>
          <p:nvPr>
            <p:ph type="sldNum" sz="quarter" idx="5"/>
          </p:nvPr>
        </p:nvSpPr>
        <p:spPr/>
        <p:txBody>
          <a:bodyPr/>
          <a:lstStyle/>
          <a:p>
            <a:fld id="{82C36925-E5CA-43EE-92B8-99639E1C3878}" type="slidenum">
              <a:rPr lang="en-US" smtClean="0"/>
              <a:t>30</a:t>
            </a:fld>
            <a:endParaRPr lang="en-US"/>
          </a:p>
        </p:txBody>
      </p:sp>
    </p:spTree>
    <p:extLst>
      <p:ext uri="{BB962C8B-B14F-4D97-AF65-F5344CB8AC3E}">
        <p14:creationId xmlns:p14="http://schemas.microsoft.com/office/powerpoint/2010/main" val="23250428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BD9A0-378C-70C7-67C9-43446B7251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38B24D-6D88-47FC-C7D4-04C1CA4FF7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405D22-7D96-EF28-B0C7-1CA6905C9EE2}"/>
              </a:ext>
            </a:extLst>
          </p:cNvPr>
          <p:cNvSpPr>
            <a:spLocks noGrp="1"/>
          </p:cNvSpPr>
          <p:nvPr>
            <p:ph type="body" idx="1"/>
          </p:nvPr>
        </p:nvSpPr>
        <p:spPr/>
        <p:txBody>
          <a:bodyPr/>
          <a:lstStyle/>
          <a:p>
            <a:pPr marL="171450" indent="-171450">
              <a:buFontTx/>
              <a:buChar char="-"/>
            </a:pPr>
            <a:r>
              <a:rPr lang="en-US" dirty="0"/>
              <a:t>He was chosen by Nixon when his vice Spiro Agnew resigned in 1973 (bribery, extortion and tax evasion when Governor)</a:t>
            </a:r>
          </a:p>
          <a:p>
            <a:pPr marL="171450" indent="-171450">
              <a:buFontTx/>
              <a:buChar char="-"/>
            </a:pPr>
            <a:r>
              <a:rPr lang="en-US" dirty="0"/>
              <a:t>Then, assumed the presidency when Nixon resigned, in 1974 and finished his mandate.</a:t>
            </a:r>
          </a:p>
          <a:p>
            <a:pPr marL="171450" indent="-171450">
              <a:buFontTx/>
              <a:buChar char="-"/>
            </a:pPr>
            <a:r>
              <a:rPr lang="en-US" dirty="0"/>
              <a:t>He ran for reelection but lost to Jimmy Carter.</a:t>
            </a:r>
          </a:p>
        </p:txBody>
      </p:sp>
      <p:sp>
        <p:nvSpPr>
          <p:cNvPr id="4" name="Slide Number Placeholder 3">
            <a:extLst>
              <a:ext uri="{FF2B5EF4-FFF2-40B4-BE49-F238E27FC236}">
                <a16:creationId xmlns:a16="http://schemas.microsoft.com/office/drawing/2014/main" id="{471BD6DF-092F-E535-3F51-DADE55283F99}"/>
              </a:ext>
            </a:extLst>
          </p:cNvPr>
          <p:cNvSpPr>
            <a:spLocks noGrp="1"/>
          </p:cNvSpPr>
          <p:nvPr>
            <p:ph type="sldNum" sz="quarter" idx="5"/>
          </p:nvPr>
        </p:nvSpPr>
        <p:spPr/>
        <p:txBody>
          <a:bodyPr/>
          <a:lstStyle/>
          <a:p>
            <a:fld id="{82C36925-E5CA-43EE-92B8-99639E1C3878}" type="slidenum">
              <a:rPr lang="en-US" smtClean="0"/>
              <a:t>31</a:t>
            </a:fld>
            <a:endParaRPr lang="en-US"/>
          </a:p>
        </p:txBody>
      </p:sp>
    </p:spTree>
    <p:extLst>
      <p:ext uri="{BB962C8B-B14F-4D97-AF65-F5344CB8AC3E}">
        <p14:creationId xmlns:p14="http://schemas.microsoft.com/office/powerpoint/2010/main" val="18406507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EB86E-E848-176A-EBB2-5B1AE05FB4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439E5E-B7E0-E813-CC28-7D716986AE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5378D4-3F3B-327C-65D4-308977575208}"/>
              </a:ext>
            </a:extLst>
          </p:cNvPr>
          <p:cNvSpPr>
            <a:spLocks noGrp="1"/>
          </p:cNvSpPr>
          <p:nvPr>
            <p:ph type="body" idx="1"/>
          </p:nvPr>
        </p:nvSpPr>
        <p:spPr/>
        <p:txBody>
          <a:bodyPr/>
          <a:lstStyle/>
          <a:p>
            <a:pPr marL="171450" indent="-171450">
              <a:buFontTx/>
              <a:buChar char="-"/>
            </a:pPr>
            <a:endParaRPr lang="en-US" dirty="0"/>
          </a:p>
        </p:txBody>
      </p:sp>
      <p:sp>
        <p:nvSpPr>
          <p:cNvPr id="4" name="Slide Number Placeholder 3">
            <a:extLst>
              <a:ext uri="{FF2B5EF4-FFF2-40B4-BE49-F238E27FC236}">
                <a16:creationId xmlns:a16="http://schemas.microsoft.com/office/drawing/2014/main" id="{D35B1E25-13E9-539B-C2AA-F6C8ED030C7D}"/>
              </a:ext>
            </a:extLst>
          </p:cNvPr>
          <p:cNvSpPr>
            <a:spLocks noGrp="1"/>
          </p:cNvSpPr>
          <p:nvPr>
            <p:ph type="sldNum" sz="quarter" idx="5"/>
          </p:nvPr>
        </p:nvSpPr>
        <p:spPr/>
        <p:txBody>
          <a:bodyPr/>
          <a:lstStyle/>
          <a:p>
            <a:fld id="{82C36925-E5CA-43EE-92B8-99639E1C3878}" type="slidenum">
              <a:rPr lang="en-US" smtClean="0"/>
              <a:t>32</a:t>
            </a:fld>
            <a:endParaRPr lang="en-US"/>
          </a:p>
        </p:txBody>
      </p:sp>
    </p:spTree>
    <p:extLst>
      <p:ext uri="{BB962C8B-B14F-4D97-AF65-F5344CB8AC3E}">
        <p14:creationId xmlns:p14="http://schemas.microsoft.com/office/powerpoint/2010/main" val="4177164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D5EEE7-6174-C83D-4F32-298BB3F2F6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931240-76D2-5F51-E253-B5219539CE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AF108E-172C-7236-BB18-03D2EC7C4A56}"/>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US" dirty="0"/>
              <a:t>If you clique the First name, it will show the correct answer. So, try to respond before to get the answer.</a:t>
            </a:r>
          </a:p>
          <a:p>
            <a:pPr marL="171450" indent="-171450">
              <a:buFontTx/>
              <a:buChar char="-"/>
            </a:pPr>
            <a:endParaRPr lang="en-US" dirty="0"/>
          </a:p>
        </p:txBody>
      </p:sp>
      <p:sp>
        <p:nvSpPr>
          <p:cNvPr id="4" name="Slide Number Placeholder 3">
            <a:extLst>
              <a:ext uri="{FF2B5EF4-FFF2-40B4-BE49-F238E27FC236}">
                <a16:creationId xmlns:a16="http://schemas.microsoft.com/office/drawing/2014/main" id="{B047617B-C6EC-693C-E0A6-DEA2D28783AD}"/>
              </a:ext>
            </a:extLst>
          </p:cNvPr>
          <p:cNvSpPr>
            <a:spLocks noGrp="1"/>
          </p:cNvSpPr>
          <p:nvPr>
            <p:ph type="sldNum" sz="quarter" idx="5"/>
          </p:nvPr>
        </p:nvSpPr>
        <p:spPr/>
        <p:txBody>
          <a:bodyPr/>
          <a:lstStyle/>
          <a:p>
            <a:fld id="{82C36925-E5CA-43EE-92B8-99639E1C3878}" type="slidenum">
              <a:rPr lang="en-US" smtClean="0"/>
              <a:t>33</a:t>
            </a:fld>
            <a:endParaRPr lang="en-US"/>
          </a:p>
        </p:txBody>
      </p:sp>
    </p:spTree>
    <p:extLst>
      <p:ext uri="{BB962C8B-B14F-4D97-AF65-F5344CB8AC3E}">
        <p14:creationId xmlns:p14="http://schemas.microsoft.com/office/powerpoint/2010/main" val="8237828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49805-3AE9-84EB-0793-2501FD109E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795FA6-9958-DF62-4350-E88C4D7BC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5697D0-FC45-15D2-72CA-372154A1678B}"/>
              </a:ext>
            </a:extLst>
          </p:cNvPr>
          <p:cNvSpPr>
            <a:spLocks noGrp="1"/>
          </p:cNvSpPr>
          <p:nvPr>
            <p:ph type="body" idx="1"/>
          </p:nvPr>
        </p:nvSpPr>
        <p:spPr/>
        <p:txBody>
          <a:bodyPr/>
          <a:lstStyle/>
          <a:p>
            <a:pPr marL="171450" indent="-171450">
              <a:buFontTx/>
              <a:buChar char="-"/>
            </a:pPr>
            <a:r>
              <a:rPr lang="en-US" dirty="0"/>
              <a:t>When you click on the numbers, the answer will </a:t>
            </a:r>
            <a:r>
              <a:rPr lang="en-US" dirty="0" err="1"/>
              <a:t>showup</a:t>
            </a:r>
            <a:endParaRPr lang="en-US" dirty="0"/>
          </a:p>
          <a:p>
            <a:pPr marL="171450" indent="-171450">
              <a:buFontTx/>
              <a:buChar char="-"/>
            </a:pPr>
            <a:r>
              <a:rPr lang="en-US" dirty="0"/>
              <a:t>Struggling in ending</a:t>
            </a:r>
          </a:p>
          <a:p>
            <a:pPr marL="628650" lvl="1" indent="-171450">
              <a:buFontTx/>
              <a:buChar char="-"/>
            </a:pPr>
            <a:r>
              <a:rPr lang="en-US" dirty="0"/>
              <a:t>USA vs Iran</a:t>
            </a:r>
          </a:p>
          <a:p>
            <a:pPr marL="628650" lvl="1" indent="-171450">
              <a:buFontTx/>
              <a:buChar char="-"/>
            </a:pPr>
            <a:r>
              <a:rPr lang="en-US" dirty="0"/>
              <a:t>Israel vs Iran</a:t>
            </a:r>
          </a:p>
          <a:p>
            <a:pPr marL="628650" lvl="1" indent="-171450">
              <a:buFontTx/>
              <a:buChar char="-"/>
            </a:pPr>
            <a:r>
              <a:rPr lang="en-US" dirty="0"/>
              <a:t>Ukraine vs Russia </a:t>
            </a:r>
          </a:p>
          <a:p>
            <a:pPr marL="628650" lvl="1" indent="-171450">
              <a:buFontTx/>
              <a:buChar char="-"/>
            </a:pPr>
            <a:endParaRPr lang="en-US" dirty="0"/>
          </a:p>
          <a:p>
            <a:pPr marL="457200" lvl="1" indent="0">
              <a:buFontTx/>
              <a:buNone/>
            </a:pPr>
            <a:r>
              <a:rPr lang="en-US" dirty="0"/>
              <a:t>Theoretically Cuba is about to end</a:t>
            </a:r>
          </a:p>
        </p:txBody>
      </p:sp>
      <p:sp>
        <p:nvSpPr>
          <p:cNvPr id="4" name="Slide Number Placeholder 3">
            <a:extLst>
              <a:ext uri="{FF2B5EF4-FFF2-40B4-BE49-F238E27FC236}">
                <a16:creationId xmlns:a16="http://schemas.microsoft.com/office/drawing/2014/main" id="{6940CE6A-FC4E-6904-57FF-6367BBF775E2}"/>
              </a:ext>
            </a:extLst>
          </p:cNvPr>
          <p:cNvSpPr>
            <a:spLocks noGrp="1"/>
          </p:cNvSpPr>
          <p:nvPr>
            <p:ph type="sldNum" sz="quarter" idx="5"/>
          </p:nvPr>
        </p:nvSpPr>
        <p:spPr/>
        <p:txBody>
          <a:bodyPr/>
          <a:lstStyle/>
          <a:p>
            <a:fld id="{82C36925-E5CA-43EE-92B8-99639E1C3878}" type="slidenum">
              <a:rPr lang="en-US" smtClean="0"/>
              <a:t>34</a:t>
            </a:fld>
            <a:endParaRPr lang="en-US"/>
          </a:p>
        </p:txBody>
      </p:sp>
    </p:spTree>
    <p:extLst>
      <p:ext uri="{BB962C8B-B14F-4D97-AF65-F5344CB8AC3E}">
        <p14:creationId xmlns:p14="http://schemas.microsoft.com/office/powerpoint/2010/main" val="2536217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1B69-5305-CF98-BEC4-E4B8647A96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D20493-AFAF-6127-8F0B-C31E73D3E3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CCC230-A2DF-DEB4-F629-F91DF8348C55}"/>
              </a:ext>
            </a:extLst>
          </p:cNvPr>
          <p:cNvSpPr>
            <a:spLocks noGrp="1"/>
          </p:cNvSpPr>
          <p:nvPr>
            <p:ph type="body" idx="1"/>
          </p:nvPr>
        </p:nvSpPr>
        <p:spPr/>
        <p:txBody>
          <a:bodyPr/>
          <a:lstStyle/>
          <a:p>
            <a:pPr marL="171450" indent="-171450">
              <a:buFontTx/>
              <a:buChar char="-"/>
            </a:pPr>
            <a:r>
              <a:rPr lang="en-US" dirty="0"/>
              <a:t>É o </a:t>
            </a:r>
            <a:r>
              <a:rPr lang="en-US" dirty="0" err="1"/>
              <a:t>mesmo</a:t>
            </a:r>
            <a:r>
              <a:rPr lang="en-US" dirty="0"/>
              <a:t> </a:t>
            </a:r>
            <a:r>
              <a:rPr lang="en-US" dirty="0" err="1"/>
              <a:t>livro</a:t>
            </a:r>
            <a:r>
              <a:rPr lang="en-US" dirty="0"/>
              <a:t> </a:t>
            </a:r>
            <a:r>
              <a:rPr lang="en-US" dirty="0" err="1"/>
              <a:t>em</a:t>
            </a:r>
            <a:r>
              <a:rPr lang="en-US" dirty="0"/>
              <a:t> </a:t>
            </a:r>
            <a:r>
              <a:rPr lang="en-US" dirty="0" err="1"/>
              <a:t>Inglês</a:t>
            </a:r>
            <a:r>
              <a:rPr lang="en-US" dirty="0"/>
              <a:t> e </a:t>
            </a:r>
            <a:r>
              <a:rPr lang="en-US" dirty="0" err="1"/>
              <a:t>Português</a:t>
            </a:r>
            <a:endParaRPr lang="en-US" dirty="0"/>
          </a:p>
          <a:p>
            <a:pPr marL="171450" indent="-171450">
              <a:buFontTx/>
              <a:buChar char="-"/>
            </a:pPr>
            <a:endParaRPr lang="en-US" dirty="0"/>
          </a:p>
          <a:p>
            <a:pPr marL="171450" indent="-171450">
              <a:buFontTx/>
              <a:buChar char="-"/>
            </a:pPr>
            <a:r>
              <a:rPr lang="en-US" dirty="0"/>
              <a:t>As </a:t>
            </a:r>
            <a:r>
              <a:rPr lang="en-US" dirty="0" err="1"/>
              <a:t>teorias</a:t>
            </a:r>
            <a:r>
              <a:rPr lang="en-US" dirty="0"/>
              <a:t> de Max Weber </a:t>
            </a:r>
            <a:r>
              <a:rPr lang="en-US" dirty="0" err="1"/>
              <a:t>são</a:t>
            </a:r>
            <a:r>
              <a:rPr lang="en-US" dirty="0"/>
              <a:t> </a:t>
            </a:r>
            <a:r>
              <a:rPr lang="en-US" dirty="0" err="1"/>
              <a:t>profundas</a:t>
            </a:r>
            <a:r>
              <a:rPr lang="en-US" dirty="0"/>
              <a:t> </a:t>
            </a:r>
            <a:r>
              <a:rPr lang="en-US" dirty="0" err="1"/>
              <a:t>quanto</a:t>
            </a:r>
            <a:r>
              <a:rPr lang="en-US" dirty="0"/>
              <a:t> </a:t>
            </a:r>
            <a:r>
              <a:rPr lang="en-US" dirty="0" err="1"/>
              <a:t>ao</a:t>
            </a:r>
            <a:r>
              <a:rPr lang="en-US" dirty="0"/>
              <a:t> Protestantismo (</a:t>
            </a:r>
            <a:r>
              <a:rPr lang="en-US" dirty="0" err="1"/>
              <a:t>Calvinista</a:t>
            </a:r>
            <a:r>
              <a:rPr lang="en-US" dirty="0"/>
              <a:t>) e o </a:t>
            </a:r>
            <a:r>
              <a:rPr lang="en-US" dirty="0" err="1"/>
              <a:t>Capitalismo</a:t>
            </a:r>
            <a:r>
              <a:rPr lang="en-US" dirty="0"/>
              <a:t>, </a:t>
            </a:r>
            <a:r>
              <a:rPr lang="en-US" dirty="0" err="1"/>
              <a:t>muito</a:t>
            </a:r>
            <a:r>
              <a:rPr lang="en-US" dirty="0"/>
              <a:t> </a:t>
            </a:r>
            <a:r>
              <a:rPr lang="en-US" dirty="0" err="1"/>
              <a:t>ilustradas</a:t>
            </a:r>
            <a:r>
              <a:rPr lang="en-US" dirty="0"/>
              <a:t> no </a:t>
            </a:r>
            <a:r>
              <a:rPr lang="en-US" dirty="0" err="1"/>
              <a:t>livro</a:t>
            </a:r>
            <a:r>
              <a:rPr lang="en-US" dirty="0"/>
              <a:t>.</a:t>
            </a:r>
          </a:p>
          <a:p>
            <a:pPr marL="171450" indent="-171450">
              <a:buFontTx/>
              <a:buChar char="-"/>
            </a:pPr>
            <a:r>
              <a:rPr lang="en-US" dirty="0"/>
              <a:t>O </a:t>
            </a:r>
            <a:r>
              <a:rPr lang="en-US" dirty="0" err="1"/>
              <a:t>Conservadorismo</a:t>
            </a:r>
            <a:r>
              <a:rPr lang="en-US" dirty="0"/>
              <a:t> no </a:t>
            </a:r>
            <a:r>
              <a:rPr lang="en-US" dirty="0" err="1"/>
              <a:t>entanto</a:t>
            </a:r>
            <a:r>
              <a:rPr lang="en-US" dirty="0"/>
              <a:t>, </a:t>
            </a:r>
            <a:r>
              <a:rPr lang="en-US" dirty="0" err="1"/>
              <a:t>já</a:t>
            </a:r>
            <a:r>
              <a:rPr lang="en-US" dirty="0"/>
              <a:t> seria </a:t>
            </a:r>
            <a:r>
              <a:rPr lang="en-US" dirty="0" err="1"/>
              <a:t>traduzido</a:t>
            </a:r>
            <a:r>
              <a:rPr lang="en-US" dirty="0"/>
              <a:t> da </a:t>
            </a:r>
            <a:r>
              <a:rPr lang="en-US" dirty="0" err="1"/>
              <a:t>questão</a:t>
            </a:r>
            <a:r>
              <a:rPr lang="en-US" dirty="0"/>
              <a:t> </a:t>
            </a:r>
            <a:r>
              <a:rPr lang="en-US" dirty="0" err="1"/>
              <a:t>Ética</a:t>
            </a:r>
            <a:r>
              <a:rPr lang="en-US" dirty="0"/>
              <a:t>, </a:t>
            </a:r>
            <a:r>
              <a:rPr lang="en-US" dirty="0" err="1"/>
              <a:t>família</a:t>
            </a:r>
            <a:r>
              <a:rPr lang="en-US" dirty="0"/>
              <a:t>, </a:t>
            </a:r>
            <a:r>
              <a:rPr lang="en-US" dirty="0" err="1"/>
              <a:t>ordem</a:t>
            </a:r>
            <a:r>
              <a:rPr lang="en-US" dirty="0"/>
              <a:t>, </a:t>
            </a:r>
            <a:r>
              <a:rPr lang="en-US" dirty="0" err="1"/>
              <a:t>diciplina</a:t>
            </a:r>
            <a:r>
              <a:rPr lang="en-US" dirty="0"/>
              <a:t>, mas </a:t>
            </a:r>
            <a:r>
              <a:rPr lang="en-US" dirty="0" err="1"/>
              <a:t>não</a:t>
            </a:r>
            <a:r>
              <a:rPr lang="en-US" dirty="0"/>
              <a:t> </a:t>
            </a:r>
            <a:r>
              <a:rPr lang="en-US" dirty="0" err="1"/>
              <a:t>diretamente</a:t>
            </a:r>
            <a:r>
              <a:rPr lang="en-US" dirty="0"/>
              <a:t> </a:t>
            </a:r>
            <a:r>
              <a:rPr lang="en-US" dirty="0" err="1"/>
              <a:t>tratado</a:t>
            </a:r>
            <a:r>
              <a:rPr lang="en-US" dirty="0"/>
              <a:t> </a:t>
            </a:r>
            <a:r>
              <a:rPr lang="en-US" dirty="0" err="1"/>
              <a:t>nste</a:t>
            </a:r>
            <a:r>
              <a:rPr lang="en-US" dirty="0"/>
              <a:t> </a:t>
            </a:r>
            <a:r>
              <a:rPr lang="en-US" dirty="0" err="1"/>
              <a:t>livro</a:t>
            </a:r>
            <a:r>
              <a:rPr lang="en-US" dirty="0"/>
              <a:t>.</a:t>
            </a:r>
          </a:p>
          <a:p>
            <a:pPr marL="171450" indent="-171450">
              <a:buFontTx/>
              <a:buChar char="-"/>
            </a:pPr>
            <a:r>
              <a:rPr lang="en-US" dirty="0"/>
              <a:t>A Democracia </a:t>
            </a:r>
            <a:r>
              <a:rPr lang="en-US" dirty="0" err="1"/>
              <a:t>neste</a:t>
            </a:r>
            <a:r>
              <a:rPr lang="en-US" dirty="0"/>
              <a:t> </a:t>
            </a:r>
            <a:r>
              <a:rPr lang="en-US" dirty="0" err="1"/>
              <a:t>livro</a:t>
            </a:r>
            <a:r>
              <a:rPr lang="en-US" dirty="0"/>
              <a:t> </a:t>
            </a:r>
            <a:r>
              <a:rPr lang="en-US" dirty="0" err="1"/>
              <a:t>especificamente</a:t>
            </a:r>
            <a:r>
              <a:rPr lang="en-US" dirty="0"/>
              <a:t> </a:t>
            </a:r>
            <a:r>
              <a:rPr lang="en-US" dirty="0" err="1"/>
              <a:t>já</a:t>
            </a:r>
            <a:r>
              <a:rPr lang="en-US" dirty="0"/>
              <a:t> é o </a:t>
            </a:r>
            <a:r>
              <a:rPr lang="en-US" dirty="0" err="1"/>
              <a:t>ponto</a:t>
            </a:r>
            <a:r>
              <a:rPr lang="en-US" dirty="0"/>
              <a:t> </a:t>
            </a:r>
            <a:r>
              <a:rPr lang="en-US" dirty="0" err="1"/>
              <a:t>mais</a:t>
            </a:r>
            <a:r>
              <a:rPr lang="en-US" dirty="0"/>
              <a:t> forte, mas no context de </a:t>
            </a:r>
            <a:r>
              <a:rPr lang="en-US" dirty="0" err="1"/>
              <a:t>responsabilidade</a:t>
            </a:r>
            <a:r>
              <a:rPr lang="en-US" dirty="0"/>
              <a:t> individual, </a:t>
            </a:r>
            <a:r>
              <a:rPr lang="en-US" dirty="0" err="1"/>
              <a:t>participação</a:t>
            </a:r>
            <a:r>
              <a:rPr lang="en-US" dirty="0"/>
              <a:t> </a:t>
            </a:r>
            <a:r>
              <a:rPr lang="en-US" dirty="0" err="1"/>
              <a:t>cívica</a:t>
            </a:r>
            <a:r>
              <a:rPr lang="en-US" dirty="0"/>
              <a:t> e </a:t>
            </a:r>
            <a:r>
              <a:rPr lang="en-US" dirty="0" err="1"/>
              <a:t>autonomia</a:t>
            </a:r>
            <a:r>
              <a:rPr lang="en-US" dirty="0"/>
              <a:t> </a:t>
            </a:r>
            <a:r>
              <a:rPr lang="en-US" dirty="0" err="1"/>
              <a:t>pessoal</a:t>
            </a:r>
            <a:r>
              <a:rPr lang="en-US" dirty="0"/>
              <a:t> </a:t>
            </a:r>
            <a:r>
              <a:rPr lang="en-US" dirty="0" err="1"/>
              <a:t>seriam</a:t>
            </a:r>
            <a:r>
              <a:rPr lang="en-US" dirty="0"/>
              <a:t> </a:t>
            </a:r>
            <a:r>
              <a:rPr lang="en-US" dirty="0" err="1"/>
              <a:t>pilares</a:t>
            </a:r>
            <a:r>
              <a:rPr lang="en-US" dirty="0"/>
              <a:t> </a:t>
            </a:r>
            <a:r>
              <a:rPr lang="en-US" dirty="0" err="1"/>
              <a:t>basilares</a:t>
            </a:r>
            <a:r>
              <a:rPr lang="en-US" dirty="0"/>
              <a:t> da Democracia.</a:t>
            </a:r>
          </a:p>
          <a:p>
            <a:pPr marL="0" indent="0">
              <a:buFontTx/>
              <a:buNone/>
            </a:pPr>
            <a:endParaRPr lang="en-US" dirty="0"/>
          </a:p>
        </p:txBody>
      </p:sp>
      <p:sp>
        <p:nvSpPr>
          <p:cNvPr id="4" name="Slide Number Placeholder 3">
            <a:extLst>
              <a:ext uri="{FF2B5EF4-FFF2-40B4-BE49-F238E27FC236}">
                <a16:creationId xmlns:a16="http://schemas.microsoft.com/office/drawing/2014/main" id="{7A7A0163-D8CD-1439-A7F8-0276F4584434}"/>
              </a:ext>
            </a:extLst>
          </p:cNvPr>
          <p:cNvSpPr>
            <a:spLocks noGrp="1"/>
          </p:cNvSpPr>
          <p:nvPr>
            <p:ph type="sldNum" sz="quarter" idx="5"/>
          </p:nvPr>
        </p:nvSpPr>
        <p:spPr/>
        <p:txBody>
          <a:bodyPr/>
          <a:lstStyle/>
          <a:p>
            <a:fld id="{82C36925-E5CA-43EE-92B8-99639E1C3878}" type="slidenum">
              <a:rPr lang="en-US" smtClean="0"/>
              <a:t>35</a:t>
            </a:fld>
            <a:endParaRPr lang="en-US"/>
          </a:p>
        </p:txBody>
      </p:sp>
    </p:spTree>
    <p:extLst>
      <p:ext uri="{BB962C8B-B14F-4D97-AF65-F5344CB8AC3E}">
        <p14:creationId xmlns:p14="http://schemas.microsoft.com/office/powerpoint/2010/main" val="954110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150567-BA1A-BBAD-16EF-949A8C978B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7C667A-7CEA-D12C-F7A5-C5D1B5BCF0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8DC13C-0E5C-A384-2D10-E1D1FA05BCDD}"/>
              </a:ext>
            </a:extLst>
          </p:cNvPr>
          <p:cNvSpPr>
            <a:spLocks noGrp="1"/>
          </p:cNvSpPr>
          <p:nvPr>
            <p:ph type="body" idx="1"/>
          </p:nvPr>
        </p:nvSpPr>
        <p:spPr/>
        <p:txBody>
          <a:bodyPr/>
          <a:lstStyle/>
          <a:p>
            <a:pPr marL="0" indent="0">
              <a:buFontTx/>
              <a:buNone/>
            </a:pPr>
            <a:r>
              <a:rPr lang="en-US" dirty="0"/>
              <a:t>Expressed on the DI.</a:t>
            </a:r>
          </a:p>
          <a:p>
            <a:pPr marL="0" indent="0">
              <a:buFontTx/>
              <a:buNone/>
            </a:pPr>
            <a:r>
              <a:rPr lang="en-US" dirty="0"/>
              <a:t>Jefferson was strongly influenced by John Lock, who advocate for Liberty, Property and pursuit of Happiness, but the idea that was presented in the DI was: Life, Liberty and Pursuit of Happiness as rights gave to us by God.</a:t>
            </a:r>
          </a:p>
        </p:txBody>
      </p:sp>
      <p:sp>
        <p:nvSpPr>
          <p:cNvPr id="4" name="Slide Number Placeholder 3">
            <a:extLst>
              <a:ext uri="{FF2B5EF4-FFF2-40B4-BE49-F238E27FC236}">
                <a16:creationId xmlns:a16="http://schemas.microsoft.com/office/drawing/2014/main" id="{C9BEDB10-4A89-9CBF-685E-7C3767B92655}"/>
              </a:ext>
            </a:extLst>
          </p:cNvPr>
          <p:cNvSpPr>
            <a:spLocks noGrp="1"/>
          </p:cNvSpPr>
          <p:nvPr>
            <p:ph type="sldNum" sz="quarter" idx="5"/>
          </p:nvPr>
        </p:nvSpPr>
        <p:spPr/>
        <p:txBody>
          <a:bodyPr/>
          <a:lstStyle/>
          <a:p>
            <a:fld id="{82C36925-E5CA-43EE-92B8-99639E1C3878}" type="slidenum">
              <a:rPr lang="en-US" smtClean="0"/>
              <a:t>36</a:t>
            </a:fld>
            <a:endParaRPr lang="en-US"/>
          </a:p>
        </p:txBody>
      </p:sp>
    </p:spTree>
    <p:extLst>
      <p:ext uri="{BB962C8B-B14F-4D97-AF65-F5344CB8AC3E}">
        <p14:creationId xmlns:p14="http://schemas.microsoft.com/office/powerpoint/2010/main" val="4986964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F1530-FB48-2B40-7669-850103CA4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697510-5F47-3640-E179-75D144CC21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115F6D-2878-AE3A-BF2B-2E76FE16325B}"/>
              </a:ext>
            </a:extLst>
          </p:cNvPr>
          <p:cNvSpPr>
            <a:spLocks noGrp="1"/>
          </p:cNvSpPr>
          <p:nvPr>
            <p:ph type="body" idx="1"/>
          </p:nvPr>
        </p:nvSpPr>
        <p:spPr/>
        <p:txBody>
          <a:bodyPr/>
          <a:lstStyle/>
          <a:p>
            <a:pPr marL="171450" indent="-171450">
              <a:buFontTx/>
              <a:buChar char="-"/>
            </a:pPr>
            <a:r>
              <a:rPr lang="en-US" dirty="0"/>
              <a:t>If you clique the First name, it will show the correct answer. So, try to respond before to get the answer.</a:t>
            </a:r>
          </a:p>
        </p:txBody>
      </p:sp>
      <p:sp>
        <p:nvSpPr>
          <p:cNvPr id="4" name="Slide Number Placeholder 3">
            <a:extLst>
              <a:ext uri="{FF2B5EF4-FFF2-40B4-BE49-F238E27FC236}">
                <a16:creationId xmlns:a16="http://schemas.microsoft.com/office/drawing/2014/main" id="{AA26043C-A553-79F5-75A3-EA4EB4121904}"/>
              </a:ext>
            </a:extLst>
          </p:cNvPr>
          <p:cNvSpPr>
            <a:spLocks noGrp="1"/>
          </p:cNvSpPr>
          <p:nvPr>
            <p:ph type="sldNum" sz="quarter" idx="5"/>
          </p:nvPr>
        </p:nvSpPr>
        <p:spPr/>
        <p:txBody>
          <a:bodyPr/>
          <a:lstStyle/>
          <a:p>
            <a:fld id="{82C36925-E5CA-43EE-92B8-99639E1C3878}" type="slidenum">
              <a:rPr lang="en-US" smtClean="0"/>
              <a:t>37</a:t>
            </a:fld>
            <a:endParaRPr lang="en-US"/>
          </a:p>
        </p:txBody>
      </p:sp>
    </p:spTree>
    <p:extLst>
      <p:ext uri="{BB962C8B-B14F-4D97-AF65-F5344CB8AC3E}">
        <p14:creationId xmlns:p14="http://schemas.microsoft.com/office/powerpoint/2010/main" val="197704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B03203-3ECD-1169-8D38-B2200B3C50D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EBE8B4-35AC-32F0-E6B7-7C7FE635D1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2D0F11-1B76-A587-B501-9BAC3C65AB63}"/>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558B65B2-3B83-191E-1289-23923ED708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9EE4EC-CE47-2388-0ACB-2E1F4CB3FDB5}"/>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40984032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838C-BF2E-C4C8-DD0C-351D1E1EEB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616AE1-1D4E-C443-76F1-52783626C8A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FB341C-184F-F68A-D9A6-FB2864F8584A}"/>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843EB7AA-6500-0F08-1CD2-B79F32292E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6DA0C6-9C68-C160-E9F3-7083D9BFC99D}"/>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1185048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8BC5E-7AA4-09AA-01F5-3574362605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D6E15677-5364-CBB1-A1CA-490A54B364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AD5B6F3-DDB1-44BB-76A7-921FB93CE671}"/>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89B19F1F-E528-A2E0-9B5F-F1C8BC30AD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272D7D-916F-3CDB-F0BE-B814834BCB6C}"/>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1772828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5CA3EF-6777-4923-D9C0-18433E21D0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13FD4C-6149-B5FD-22AC-6FA08EA872B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0CD5C5A-381B-0B60-A76D-C34678D8D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9DDB846-4BDF-6A66-723A-DE077F9D2B53}"/>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6" name="Footer Placeholder 5">
            <a:extLst>
              <a:ext uri="{FF2B5EF4-FFF2-40B4-BE49-F238E27FC236}">
                <a16:creationId xmlns:a16="http://schemas.microsoft.com/office/drawing/2014/main" id="{5D2A5A78-3A3B-62F6-93BA-22B84AF8EA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D6BAF6-8CF8-AB19-A555-DB0AA1EF9F2A}"/>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3392173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8ED06F-666B-BC78-19A1-D4C7AD7E3D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72D3F2F-9151-0A6F-ADA7-B48C1D9FB12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E3DA8C0-2DC8-7661-539C-33C36E3F37C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5953DE6-8026-4570-374C-3470F12B556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5E433B5-FC59-3202-215B-60CBE1E5CB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7F6EF75-6148-56DB-19D7-760E483E793A}"/>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8" name="Footer Placeholder 7">
            <a:extLst>
              <a:ext uri="{FF2B5EF4-FFF2-40B4-BE49-F238E27FC236}">
                <a16:creationId xmlns:a16="http://schemas.microsoft.com/office/drawing/2014/main" id="{B3CCB8E5-2C29-83BD-348E-DCE43DE3551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651D0F9-6D52-06A5-05BE-AB89EF37603A}"/>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13736423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F5D1F-1C25-63D9-E4CC-15933542FF0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EBCC30-7292-27FF-4403-07C91C7FAA8A}"/>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4" name="Footer Placeholder 3">
            <a:extLst>
              <a:ext uri="{FF2B5EF4-FFF2-40B4-BE49-F238E27FC236}">
                <a16:creationId xmlns:a16="http://schemas.microsoft.com/office/drawing/2014/main" id="{82E29D0A-5E8E-CB14-E672-1A84058B065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99D381-6F24-F831-6E70-BBD1E6BC8802}"/>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630808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73DB244-2D6C-D3CB-7051-D95645E3DD74}"/>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3" name="Footer Placeholder 2">
            <a:extLst>
              <a:ext uri="{FF2B5EF4-FFF2-40B4-BE49-F238E27FC236}">
                <a16:creationId xmlns:a16="http://schemas.microsoft.com/office/drawing/2014/main" id="{0E90C72F-DA4A-1C57-2CDB-4311187387D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CDD8C3-E856-7562-09D5-F53701D18347}"/>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32621629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31ED23-5E7B-74AF-0F96-A3CF7D83CF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F20F494-A299-F271-2678-3F73F97BFDF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BC67C2A-DB1B-680A-9527-E19AE4C489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4577399-E223-B40D-910E-05A5B01F7D23}"/>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6" name="Footer Placeholder 5">
            <a:extLst>
              <a:ext uri="{FF2B5EF4-FFF2-40B4-BE49-F238E27FC236}">
                <a16:creationId xmlns:a16="http://schemas.microsoft.com/office/drawing/2014/main" id="{C69C1D4F-FA74-ECE4-3436-1291698974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88A691-A41F-DCDE-320B-57A042EE9076}"/>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4214662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9826C-B011-E0AB-506A-8D4B5EB51E0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28289E7-2315-B597-8C26-4C4060D18C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C9317F0-2AA6-1E24-39FF-5A1CD2052D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89DACA-F0B6-D943-F155-013E1E2B598F}"/>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6" name="Footer Placeholder 5">
            <a:extLst>
              <a:ext uri="{FF2B5EF4-FFF2-40B4-BE49-F238E27FC236}">
                <a16:creationId xmlns:a16="http://schemas.microsoft.com/office/drawing/2014/main" id="{119614A4-A1DC-F17A-EB81-964A22EDF34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979CB3-1F65-F601-00FF-7C8717FC6412}"/>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198967805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66FAC-CBC3-040D-7C11-4483EAD6562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73175F9-D837-3356-F372-322F002E57C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FBEC875-858C-7821-6A46-C1C0AB8EE843}"/>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3251A2EC-762C-A254-D2F7-0097F55019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CDE8D4-0B1E-E7A9-4F75-0C9AF0212C5D}"/>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19904961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68EC550-4BA5-9F72-4439-0EB25F5C9B3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51798D8-C29B-A888-75C2-19D17CC16F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EC8713-3BBD-F9E1-BE38-B5D963922812}"/>
              </a:ext>
            </a:extLst>
          </p:cNvPr>
          <p:cNvSpPr>
            <a:spLocks noGrp="1"/>
          </p:cNvSpPr>
          <p:nvPr>
            <p:ph type="dt" sz="half" idx="10"/>
          </p:nvPr>
        </p:nvSpPr>
        <p:spPr/>
        <p:txBody>
          <a:body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156A57DF-6484-FFBB-B5EA-8F888E4A9C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38F3B5-E154-607B-C0E7-76919A72BA5E}"/>
              </a:ext>
            </a:extLst>
          </p:cNvPr>
          <p:cNvSpPr>
            <a:spLocks noGrp="1"/>
          </p:cNvSpPr>
          <p:nvPr>
            <p:ph type="sldNum" sz="quarter" idx="12"/>
          </p:nvPr>
        </p:nvSpPr>
        <p:spPr/>
        <p:txBody>
          <a:bodyPr/>
          <a:lstStyle/>
          <a:p>
            <a:fld id="{8F49B23A-91DB-44AF-B9A6-DA2D8F08AFB4}" type="slidenum">
              <a:rPr lang="en-US" smtClean="0"/>
              <a:t>‹#›</a:t>
            </a:fld>
            <a:endParaRPr lang="en-US"/>
          </a:p>
        </p:txBody>
      </p:sp>
    </p:spTree>
    <p:extLst>
      <p:ext uri="{BB962C8B-B14F-4D97-AF65-F5344CB8AC3E}">
        <p14:creationId xmlns:p14="http://schemas.microsoft.com/office/powerpoint/2010/main" val="5744072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C00E6D3-68E2-A62F-0CAA-A53BB5E92DC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5B1E2EB-AC61-B9D8-B555-3D43A1C65D7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BCEFA9-ADA9-D293-6201-4B35245B0DD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1F684E2-85AF-487F-ACCA-0B4B74608878}" type="datetimeFigureOut">
              <a:rPr lang="en-US" smtClean="0"/>
              <a:t>10/2/2026</a:t>
            </a:fld>
            <a:endParaRPr lang="en-US"/>
          </a:p>
        </p:txBody>
      </p:sp>
      <p:sp>
        <p:nvSpPr>
          <p:cNvPr id="5" name="Footer Placeholder 4">
            <a:extLst>
              <a:ext uri="{FF2B5EF4-FFF2-40B4-BE49-F238E27FC236}">
                <a16:creationId xmlns:a16="http://schemas.microsoft.com/office/drawing/2014/main" id="{DB11B11D-94C6-D1A6-2BDC-1D1DA5A3277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05806E76-EE87-0F9B-CBA5-5CACAC6CBB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9B23A-91DB-44AF-B9A6-DA2D8F08AFB4}" type="slidenum">
              <a:rPr lang="en-US" smtClean="0"/>
              <a:t>‹#›</a:t>
            </a:fld>
            <a:endParaRPr lang="en-US"/>
          </a:p>
        </p:txBody>
      </p:sp>
    </p:spTree>
    <p:extLst>
      <p:ext uri="{BB962C8B-B14F-4D97-AF65-F5344CB8AC3E}">
        <p14:creationId xmlns:p14="http://schemas.microsoft.com/office/powerpoint/2010/main" val="15737646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jp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1.pn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11" Type="http://schemas.openxmlformats.org/officeDocument/2006/relationships/image" Target="../media/image10.png"/><Relationship Id="rId5" Type="http://schemas.openxmlformats.org/officeDocument/2006/relationships/image" Target="../media/image3.png"/><Relationship Id="rId10" Type="http://schemas.openxmlformats.org/officeDocument/2006/relationships/image" Target="../media/image9.png"/><Relationship Id="rId4" Type="http://schemas.openxmlformats.org/officeDocument/2006/relationships/image" Target="../media/image2.png"/><Relationship Id="rId9" Type="http://schemas.openxmlformats.org/officeDocument/2006/relationships/image" Target="../media/image8.png"/></Relationships>
</file>

<file path=ppt/slides/_rels/slide5.xml.rels><?xml version="1.0" encoding="UTF-8" standalone="yes"?>
<Relationships xmlns="http://schemas.openxmlformats.org/package/2006/relationships"><Relationship Id="rId8" Type="http://schemas.openxmlformats.org/officeDocument/2006/relationships/image" Target="../media/image13.org&amp;utm_campaign=index&amp;utm_content=thumbnail"/><Relationship Id="rId3" Type="http://schemas.openxmlformats.org/officeDocument/2006/relationships/image" Target="../media/image1.png"/><Relationship Id="rId7" Type="http://schemas.openxmlformats.org/officeDocument/2006/relationships/image" Target="../media/image12.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png"/><Relationship Id="rId7"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3.png"/><Relationship Id="rId10" Type="http://schemas.openxmlformats.org/officeDocument/2006/relationships/image" Target="../media/image18.png"/><Relationship Id="rId4" Type="http://schemas.openxmlformats.org/officeDocument/2006/relationships/image" Target="../media/image2.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png"/><Relationship Id="rId7" Type="http://schemas.openxmlformats.org/officeDocument/2006/relationships/image" Target="../media/image7.jp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10" Type="http://schemas.openxmlformats.org/officeDocument/2006/relationships/image" Target="../media/image22.png"/><Relationship Id="rId4" Type="http://schemas.openxmlformats.org/officeDocument/2006/relationships/image" Target="../media/image2.png"/><Relationship Id="rId9"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4.jp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5.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28.org&amp;utm_campaign=index&amp;utm_content=origina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3.png"/><Relationship Id="rId10" Type="http://schemas.openxmlformats.org/officeDocument/2006/relationships/image" Target="../media/image31.png"/><Relationship Id="rId4" Type="http://schemas.openxmlformats.org/officeDocument/2006/relationships/image" Target="../media/image2.png"/><Relationship Id="rId9" Type="http://schemas.openxmlformats.org/officeDocument/2006/relationships/image" Target="../media/image30.jpg"/></Relationships>
</file>

<file path=ppt/slides/_rels/slide1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png"/><Relationship Id="rId10" Type="http://schemas.openxmlformats.org/officeDocument/2006/relationships/image" Target="../media/image36.jpg"/><Relationship Id="rId4" Type="http://schemas.openxmlformats.org/officeDocument/2006/relationships/image" Target="../media/image2.png"/><Relationship Id="rId9" Type="http://schemas.openxmlformats.org/officeDocument/2006/relationships/image" Target="../media/image35.jp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image" Target="../media/image3.png"/><Relationship Id="rId10" Type="http://schemas.openxmlformats.org/officeDocument/2006/relationships/image" Target="../media/image40.jpg"/><Relationship Id="rId4" Type="http://schemas.openxmlformats.org/officeDocument/2006/relationships/image" Target="../media/image2.png"/><Relationship Id="rId9" Type="http://schemas.openxmlformats.org/officeDocument/2006/relationships/image" Target="../media/image39.jpg"/></Relationships>
</file>

<file path=ppt/slides/_rels/slide17.xml.rels><?xml version="1.0" encoding="UTF-8" standalone="yes"?>
<Relationships xmlns="http://schemas.openxmlformats.org/package/2006/relationships"><Relationship Id="rId8" Type="http://schemas.openxmlformats.org/officeDocument/2006/relationships/image" Target="../media/image42.jpg"/><Relationship Id="rId3" Type="http://schemas.openxmlformats.org/officeDocument/2006/relationships/image" Target="../media/image1.png"/><Relationship Id="rId7" Type="http://schemas.openxmlformats.org/officeDocument/2006/relationships/image" Target="../media/image41.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0.jpg"/><Relationship Id="rId11" Type="http://schemas.openxmlformats.org/officeDocument/2006/relationships/image" Target="../media/image45.jpeg"/><Relationship Id="rId5" Type="http://schemas.openxmlformats.org/officeDocument/2006/relationships/image" Target="../media/image3.png"/><Relationship Id="rId10" Type="http://schemas.openxmlformats.org/officeDocument/2006/relationships/image" Target="../media/image44.jpg"/><Relationship Id="rId4" Type="http://schemas.openxmlformats.org/officeDocument/2006/relationships/image" Target="../media/image2.png"/><Relationship Id="rId9" Type="http://schemas.openxmlformats.org/officeDocument/2006/relationships/image" Target="../media/image43.jpg"/></Relationships>
</file>

<file path=ppt/slides/_rels/slide18.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1.png"/><Relationship Id="rId7" Type="http://schemas.openxmlformats.org/officeDocument/2006/relationships/image" Target="../media/image47.png"/><Relationship Id="rId2" Type="http://schemas.openxmlformats.org/officeDocument/2006/relationships/notesSlide" Target="../notesSlides/notesSlide1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9.jpg"/><Relationship Id="rId5" Type="http://schemas.openxmlformats.org/officeDocument/2006/relationships/image" Target="../media/image3.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0.jpg"/><Relationship Id="rId5" Type="http://schemas.openxmlformats.org/officeDocument/2006/relationships/image" Target="../media/image3.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51.png"/><Relationship Id="rId5" Type="http://schemas.openxmlformats.org/officeDocument/2006/relationships/image" Target="../media/image3.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55.jpg"/><Relationship Id="rId3" Type="http://schemas.openxmlformats.org/officeDocument/2006/relationships/image" Target="../media/image1.png"/><Relationship Id="rId7" Type="http://schemas.openxmlformats.org/officeDocument/2006/relationships/image" Target="../media/image54.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53.jpg"/><Relationship Id="rId5" Type="http://schemas.openxmlformats.org/officeDocument/2006/relationships/image" Target="../media/image3.png"/><Relationship Id="rId10" Type="http://schemas.openxmlformats.org/officeDocument/2006/relationships/image" Target="../media/image57.jpg"/><Relationship Id="rId4" Type="http://schemas.openxmlformats.org/officeDocument/2006/relationships/image" Target="../media/image2.png"/><Relationship Id="rId9" Type="http://schemas.openxmlformats.org/officeDocument/2006/relationships/image" Target="../media/image56.jpg"/></Relationships>
</file>

<file path=ppt/slides/_rels/slide26.xml.rels><?xml version="1.0" encoding="UTF-8" standalone="yes"?>
<Relationships xmlns="http://schemas.openxmlformats.org/package/2006/relationships"><Relationship Id="rId8" Type="http://schemas.openxmlformats.org/officeDocument/2006/relationships/image" Target="../media/image50.jpg"/><Relationship Id="rId13" Type="http://schemas.openxmlformats.org/officeDocument/2006/relationships/image" Target="../media/image63.jpg"/><Relationship Id="rId3" Type="http://schemas.openxmlformats.org/officeDocument/2006/relationships/image" Target="../media/image1.png"/><Relationship Id="rId7" Type="http://schemas.openxmlformats.org/officeDocument/2006/relationships/image" Target="../media/image42.jpg"/><Relationship Id="rId12" Type="http://schemas.openxmlformats.org/officeDocument/2006/relationships/image" Target="../media/image62.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58.jpg"/><Relationship Id="rId11" Type="http://schemas.openxmlformats.org/officeDocument/2006/relationships/image" Target="../media/image61.jpg"/><Relationship Id="rId5" Type="http://schemas.openxmlformats.org/officeDocument/2006/relationships/image" Target="../media/image3.png"/><Relationship Id="rId10" Type="http://schemas.openxmlformats.org/officeDocument/2006/relationships/image" Target="../media/image60.png"/><Relationship Id="rId4" Type="http://schemas.openxmlformats.org/officeDocument/2006/relationships/image" Target="../media/image2.png"/><Relationship Id="rId9" Type="http://schemas.openxmlformats.org/officeDocument/2006/relationships/image" Target="../media/image59.jpg"/></Relationships>
</file>

<file path=ppt/slides/_rels/slide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71.png"/><Relationship Id="rId3" Type="http://schemas.openxmlformats.org/officeDocument/2006/relationships/image" Target="../media/image1.png"/><Relationship Id="rId7" Type="http://schemas.openxmlformats.org/officeDocument/2006/relationships/image" Target="../media/image65.png"/><Relationship Id="rId12" Type="http://schemas.openxmlformats.org/officeDocument/2006/relationships/image" Target="../media/image70.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64.png"/><Relationship Id="rId11" Type="http://schemas.openxmlformats.org/officeDocument/2006/relationships/image" Target="../media/image69.png"/><Relationship Id="rId5" Type="http://schemas.openxmlformats.org/officeDocument/2006/relationships/image" Target="../media/image3.png"/><Relationship Id="rId15" Type="http://schemas.openxmlformats.org/officeDocument/2006/relationships/image" Target="../media/image73.png"/><Relationship Id="rId10" Type="http://schemas.openxmlformats.org/officeDocument/2006/relationships/image" Target="../media/image68.png"/><Relationship Id="rId4" Type="http://schemas.openxmlformats.org/officeDocument/2006/relationships/image" Target="../media/image2.png"/><Relationship Id="rId9" Type="http://schemas.openxmlformats.org/officeDocument/2006/relationships/image" Target="../media/image67.png"/><Relationship Id="rId14" Type="http://schemas.openxmlformats.org/officeDocument/2006/relationships/image" Target="../media/image72.png"/></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8" Type="http://schemas.openxmlformats.org/officeDocument/2006/relationships/image" Target="../media/image77.jpg"/><Relationship Id="rId3" Type="http://schemas.openxmlformats.org/officeDocument/2006/relationships/image" Target="../media/image1.png"/><Relationship Id="rId7" Type="http://schemas.openxmlformats.org/officeDocument/2006/relationships/image" Target="../media/image76.jp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8.jpg"/><Relationship Id="rId5" Type="http://schemas.openxmlformats.org/officeDocument/2006/relationships/image" Target="../media/image3.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9.jpeg"/><Relationship Id="rId5" Type="http://schemas.openxmlformats.org/officeDocument/2006/relationships/image" Target="../media/image3.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3.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1.png"/><Relationship Id="rId5" Type="http://schemas.openxmlformats.org/officeDocument/2006/relationships/image" Target="../media/image3.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3.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82.jpg"/><Relationship Id="rId5" Type="http://schemas.openxmlformats.org/officeDocument/2006/relationships/image" Target="../media/image3.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0"/>
            <a:chExt cx="9144000" cy="6858000"/>
          </a:xfrm>
        </p:grpSpPr>
        <p:sp>
          <p:nvSpPr>
            <p:cNvPr id="3" name="object 3"/>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7" name="object 7"/>
          <p:cNvSpPr txBox="1"/>
          <p:nvPr/>
        </p:nvSpPr>
        <p:spPr>
          <a:xfrm>
            <a:off x="6928358" y="5715001"/>
            <a:ext cx="4287520" cy="763671"/>
          </a:xfrm>
          <a:prstGeom prst="rect">
            <a:avLst/>
          </a:prstGeom>
        </p:spPr>
        <p:txBody>
          <a:bodyPr vert="horz" wrap="square" lIns="0" tIns="70485" rIns="0" bIns="0" rtlCol="0">
            <a:spAutoFit/>
          </a:bodyPr>
          <a:lstStyle/>
          <a:p>
            <a:pPr marL="1270">
              <a:spcBef>
                <a:spcPts val="555"/>
              </a:spcBef>
            </a:pPr>
            <a:r>
              <a:rPr lang="pt-BR" sz="2000" dirty="0" err="1">
                <a:solidFill>
                  <a:srgbClr val="FFFFFF"/>
                </a:solidFill>
                <a:latin typeface="Arial"/>
                <a:cs typeface="Arial"/>
              </a:rPr>
              <a:t>Presentation</a:t>
            </a:r>
            <a:r>
              <a:rPr lang="pt-BR" sz="2000" dirty="0">
                <a:solidFill>
                  <a:srgbClr val="FFFFFF"/>
                </a:solidFill>
                <a:latin typeface="Arial"/>
                <a:cs typeface="Arial"/>
              </a:rPr>
              <a:t> and </a:t>
            </a:r>
            <a:r>
              <a:rPr lang="pt-BR" sz="2000" dirty="0" err="1">
                <a:solidFill>
                  <a:srgbClr val="FFFFFF"/>
                </a:solidFill>
                <a:latin typeface="Arial"/>
                <a:cs typeface="Arial"/>
              </a:rPr>
              <a:t>Comments</a:t>
            </a:r>
            <a:endParaRPr lang="pt-BR" sz="2000" dirty="0">
              <a:solidFill>
                <a:srgbClr val="FFFFFF"/>
              </a:solidFill>
              <a:latin typeface="Arial"/>
              <a:cs typeface="Arial"/>
            </a:endParaRPr>
          </a:p>
          <a:p>
            <a:pPr marL="1270">
              <a:spcBef>
                <a:spcPts val="555"/>
              </a:spcBef>
            </a:pPr>
            <a:r>
              <a:rPr lang="pt-BR" sz="2000" dirty="0">
                <a:solidFill>
                  <a:srgbClr val="FFFFFF"/>
                </a:solidFill>
                <a:latin typeface="Arial"/>
                <a:cs typeface="Arial"/>
              </a:rPr>
              <a:t>By Ewerson Steigleder</a:t>
            </a:r>
            <a:endParaRPr sz="2000" dirty="0">
              <a:latin typeface="Arial"/>
              <a:cs typeface="Arial"/>
            </a:endParaRPr>
          </a:p>
        </p:txBody>
      </p:sp>
      <p:sp>
        <p:nvSpPr>
          <p:cNvPr id="8" name="object 8"/>
          <p:cNvSpPr/>
          <p:nvPr/>
        </p:nvSpPr>
        <p:spPr>
          <a:xfrm>
            <a:off x="4454651" y="243840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A361F64-6DD8-F845-F7A7-E5B9D45531EE}"/>
              </a:ext>
            </a:extLst>
          </p:cNvPr>
          <p:cNvSpPr txBox="1"/>
          <p:nvPr/>
        </p:nvSpPr>
        <p:spPr>
          <a:xfrm>
            <a:off x="1481959" y="448660"/>
            <a:ext cx="9364717" cy="1938992"/>
          </a:xfrm>
          <a:prstGeom prst="rect">
            <a:avLst/>
          </a:prstGeom>
          <a:noFill/>
        </p:spPr>
        <p:txBody>
          <a:bodyPr wrap="square" rtlCol="0">
            <a:spAutoFit/>
          </a:bodyPr>
          <a:lstStyle/>
          <a:p>
            <a:pPr algn="ctr"/>
            <a:r>
              <a:rPr lang="en-US" sz="6000" dirty="0">
                <a:solidFill>
                  <a:schemeClr val="bg1"/>
                </a:solidFill>
              </a:rPr>
              <a:t>Questionary</a:t>
            </a:r>
          </a:p>
          <a:p>
            <a:pPr algn="ctr"/>
            <a:r>
              <a:rPr lang="en-US" sz="6000" dirty="0">
                <a:solidFill>
                  <a:schemeClr val="bg1"/>
                </a:solidFill>
              </a:rPr>
              <a:t>The American History</a:t>
            </a:r>
          </a:p>
        </p:txBody>
      </p:sp>
      <p:sp>
        <p:nvSpPr>
          <p:cNvPr id="6" name="TextBox 5">
            <a:extLst>
              <a:ext uri="{FF2B5EF4-FFF2-40B4-BE49-F238E27FC236}">
                <a16:creationId xmlns:a16="http://schemas.microsoft.com/office/drawing/2014/main" id="{E345DA2C-11D9-2FCD-FF3E-79E996AD1A00}"/>
              </a:ext>
            </a:extLst>
          </p:cNvPr>
          <p:cNvSpPr txBox="1"/>
          <p:nvPr/>
        </p:nvSpPr>
        <p:spPr>
          <a:xfrm>
            <a:off x="1634359" y="4639660"/>
            <a:ext cx="9364717" cy="1015663"/>
          </a:xfrm>
          <a:prstGeom prst="rect">
            <a:avLst/>
          </a:prstGeom>
          <a:noFill/>
        </p:spPr>
        <p:txBody>
          <a:bodyPr wrap="square" rtlCol="0">
            <a:spAutoFit/>
          </a:bodyPr>
          <a:lstStyle/>
          <a:p>
            <a:pPr algn="ctr"/>
            <a:r>
              <a:rPr lang="en-US" sz="6000" dirty="0">
                <a:solidFill>
                  <a:schemeClr val="bg1"/>
                </a:solidFill>
              </a:rPr>
              <a:t>Through its Presidents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A703A-D94E-EF11-662E-E4F7CAB747E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7411B56F-A3BF-FF77-3CDB-DC49E3CD1200}"/>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E1D9FBC3-6666-D1D7-0D04-CA132F4AFFB7}"/>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976A7406-D460-3F7D-EAF8-192E2BAAEF42}"/>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0790FB72-68AB-2B9B-1288-6A25173D44CE}"/>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CDC74BB4-F054-5C96-9DC1-C0940AD7EFD6}"/>
              </a:ext>
            </a:extLst>
          </p:cNvPr>
          <p:cNvSpPr txBox="1"/>
          <p:nvPr/>
        </p:nvSpPr>
        <p:spPr>
          <a:xfrm>
            <a:off x="3748671" y="772510"/>
            <a:ext cx="7977354" cy="707886"/>
          </a:xfrm>
          <a:prstGeom prst="rect">
            <a:avLst/>
          </a:prstGeom>
          <a:noFill/>
        </p:spPr>
        <p:txBody>
          <a:bodyPr wrap="square" rtlCol="0">
            <a:spAutoFit/>
          </a:bodyPr>
          <a:lstStyle/>
          <a:p>
            <a:pPr lvl="1"/>
            <a:r>
              <a:rPr lang="en-US" sz="4000" dirty="0">
                <a:solidFill>
                  <a:schemeClr val="bg1"/>
                </a:solidFill>
              </a:rPr>
              <a:t>INSTRUCTIONS TO PLAY</a:t>
            </a:r>
          </a:p>
        </p:txBody>
      </p:sp>
      <p:sp>
        <p:nvSpPr>
          <p:cNvPr id="6" name="TextBox 5">
            <a:extLst>
              <a:ext uri="{FF2B5EF4-FFF2-40B4-BE49-F238E27FC236}">
                <a16:creationId xmlns:a16="http://schemas.microsoft.com/office/drawing/2014/main" id="{061FF441-65A4-94B6-A8E5-1556519BB9C8}"/>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Go to Presentation Mode - NECESSARILLY</a:t>
            </a:r>
          </a:p>
        </p:txBody>
      </p:sp>
      <p:sp>
        <p:nvSpPr>
          <p:cNvPr id="10" name="TextBox 9">
            <a:extLst>
              <a:ext uri="{FF2B5EF4-FFF2-40B4-BE49-F238E27FC236}">
                <a16:creationId xmlns:a16="http://schemas.microsoft.com/office/drawing/2014/main" id="{899A68D8-4706-36EF-D9F6-4B1B625405BD}"/>
              </a:ext>
            </a:extLst>
          </p:cNvPr>
          <p:cNvSpPr txBox="1"/>
          <p:nvPr/>
        </p:nvSpPr>
        <p:spPr>
          <a:xfrm>
            <a:off x="460714" y="3657163"/>
            <a:ext cx="11731286" cy="707886"/>
          </a:xfrm>
          <a:prstGeom prst="rect">
            <a:avLst/>
          </a:prstGeom>
          <a:noFill/>
        </p:spPr>
        <p:txBody>
          <a:bodyPr wrap="square" rtlCol="0">
            <a:spAutoFit/>
          </a:bodyPr>
          <a:lstStyle/>
          <a:p>
            <a:r>
              <a:rPr lang="en-US" sz="4000" dirty="0">
                <a:solidFill>
                  <a:schemeClr val="bg1"/>
                </a:solidFill>
              </a:rPr>
              <a:t>b) If you don’t, answers will show up before question</a:t>
            </a:r>
          </a:p>
        </p:txBody>
      </p:sp>
      <p:sp>
        <p:nvSpPr>
          <p:cNvPr id="12" name="TextBox 11">
            <a:extLst>
              <a:ext uri="{FF2B5EF4-FFF2-40B4-BE49-F238E27FC236}">
                <a16:creationId xmlns:a16="http://schemas.microsoft.com/office/drawing/2014/main" id="{61608E7D-542D-DBA9-8CDD-C203EB96366B}"/>
              </a:ext>
            </a:extLst>
          </p:cNvPr>
          <p:cNvSpPr txBox="1"/>
          <p:nvPr/>
        </p:nvSpPr>
        <p:spPr>
          <a:xfrm>
            <a:off x="471220" y="4251005"/>
            <a:ext cx="11720780" cy="707886"/>
          </a:xfrm>
          <a:prstGeom prst="rect">
            <a:avLst/>
          </a:prstGeom>
          <a:noFill/>
        </p:spPr>
        <p:txBody>
          <a:bodyPr wrap="square" rtlCol="0">
            <a:spAutoFit/>
          </a:bodyPr>
          <a:lstStyle/>
          <a:p>
            <a:r>
              <a:rPr lang="en-US" sz="4000" dirty="0">
                <a:solidFill>
                  <a:schemeClr val="bg1"/>
                </a:solidFill>
              </a:rPr>
              <a:t>c) Use arrows to proceed and clicks when necessary</a:t>
            </a:r>
          </a:p>
        </p:txBody>
      </p:sp>
      <p:sp>
        <p:nvSpPr>
          <p:cNvPr id="15" name="TextBox 14">
            <a:extLst>
              <a:ext uri="{FF2B5EF4-FFF2-40B4-BE49-F238E27FC236}">
                <a16:creationId xmlns:a16="http://schemas.microsoft.com/office/drawing/2014/main" id="{41064A4C-5CF7-60B7-A68E-56263B98DE38}"/>
              </a:ext>
            </a:extLst>
          </p:cNvPr>
          <p:cNvSpPr txBox="1"/>
          <p:nvPr/>
        </p:nvSpPr>
        <p:spPr>
          <a:xfrm>
            <a:off x="439690" y="4844184"/>
            <a:ext cx="10749903" cy="707886"/>
          </a:xfrm>
          <a:prstGeom prst="rect">
            <a:avLst/>
          </a:prstGeom>
          <a:noFill/>
        </p:spPr>
        <p:txBody>
          <a:bodyPr wrap="square" rtlCol="0">
            <a:spAutoFit/>
          </a:bodyPr>
          <a:lstStyle/>
          <a:p>
            <a:r>
              <a:rPr lang="en-US" sz="4000" dirty="0">
                <a:solidFill>
                  <a:schemeClr val="bg1"/>
                </a:solidFill>
              </a:rPr>
              <a:t>d) Pay attention in details of the questions</a:t>
            </a:r>
          </a:p>
        </p:txBody>
      </p:sp>
      <p:sp>
        <p:nvSpPr>
          <p:cNvPr id="17" name="TextBox 16">
            <a:extLst>
              <a:ext uri="{FF2B5EF4-FFF2-40B4-BE49-F238E27FC236}">
                <a16:creationId xmlns:a16="http://schemas.microsoft.com/office/drawing/2014/main" id="{9F3AD882-180D-742D-2845-7E7A5C162156}"/>
              </a:ext>
            </a:extLst>
          </p:cNvPr>
          <p:cNvSpPr txBox="1"/>
          <p:nvPr/>
        </p:nvSpPr>
        <p:spPr>
          <a:xfrm>
            <a:off x="455454" y="5430783"/>
            <a:ext cx="10749903" cy="707886"/>
          </a:xfrm>
          <a:prstGeom prst="rect">
            <a:avLst/>
          </a:prstGeom>
          <a:noFill/>
        </p:spPr>
        <p:txBody>
          <a:bodyPr wrap="square" rtlCol="0">
            <a:spAutoFit/>
          </a:bodyPr>
          <a:lstStyle/>
          <a:p>
            <a:r>
              <a:rPr lang="en-US" sz="4000" dirty="0">
                <a:solidFill>
                  <a:schemeClr val="bg1"/>
                </a:solidFill>
              </a:rPr>
              <a:t>e) Colonies Assembly</a:t>
            </a:r>
          </a:p>
        </p:txBody>
      </p:sp>
    </p:spTree>
    <p:extLst>
      <p:ext uri="{BB962C8B-B14F-4D97-AF65-F5344CB8AC3E}">
        <p14:creationId xmlns:p14="http://schemas.microsoft.com/office/powerpoint/2010/main" val="3855995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06BE4-88C9-09FE-EF57-B4D2ECDB447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A100DE0D-85AC-4E72-ABB4-656CBA150ECD}"/>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A89C790A-3E29-F0C0-F1C4-0D6CB69E0DD4}"/>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5FF531AD-703A-8473-A98D-2CA9BF746F64}"/>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D8FA4D30-9847-743B-1FF9-A8E3902FE62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C08FE55D-F0AF-961D-063D-75BA61EB1B46}"/>
              </a:ext>
            </a:extLst>
          </p:cNvPr>
          <p:cNvSpPr txBox="1"/>
          <p:nvPr/>
        </p:nvSpPr>
        <p:spPr>
          <a:xfrm>
            <a:off x="3748671" y="772510"/>
            <a:ext cx="7977354" cy="1938992"/>
          </a:xfrm>
          <a:prstGeom prst="rect">
            <a:avLst/>
          </a:prstGeom>
          <a:noFill/>
        </p:spPr>
        <p:txBody>
          <a:bodyPr wrap="square" rtlCol="0">
            <a:spAutoFit/>
          </a:bodyPr>
          <a:lstStyle/>
          <a:p>
            <a:r>
              <a:rPr lang="en-US" sz="4000" dirty="0">
                <a:solidFill>
                  <a:schemeClr val="bg1"/>
                </a:solidFill>
              </a:rPr>
              <a:t>What was the name of the  board who leaded the Colonies before the US Revolution?</a:t>
            </a:r>
          </a:p>
        </p:txBody>
      </p:sp>
      <p:sp>
        <p:nvSpPr>
          <p:cNvPr id="6" name="TextBox 5">
            <a:extLst>
              <a:ext uri="{FF2B5EF4-FFF2-40B4-BE49-F238E27FC236}">
                <a16:creationId xmlns:a16="http://schemas.microsoft.com/office/drawing/2014/main" id="{3BD0740D-544C-20DB-4BBE-6A49271D1FE2}"/>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America’s Assembly</a:t>
            </a:r>
          </a:p>
        </p:txBody>
      </p:sp>
      <p:sp>
        <p:nvSpPr>
          <p:cNvPr id="10" name="TextBox 9">
            <a:extLst>
              <a:ext uri="{FF2B5EF4-FFF2-40B4-BE49-F238E27FC236}">
                <a16:creationId xmlns:a16="http://schemas.microsoft.com/office/drawing/2014/main" id="{56631EC3-9062-66AB-FF2E-D8004C0205A3}"/>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United States Congress</a:t>
            </a:r>
          </a:p>
        </p:txBody>
      </p:sp>
      <p:sp>
        <p:nvSpPr>
          <p:cNvPr id="12" name="TextBox 11">
            <a:extLst>
              <a:ext uri="{FF2B5EF4-FFF2-40B4-BE49-F238E27FC236}">
                <a16:creationId xmlns:a16="http://schemas.microsoft.com/office/drawing/2014/main" id="{AC56D0C0-E8F4-77BE-1AD3-F3E926AA121B}"/>
              </a:ext>
            </a:extLst>
          </p:cNvPr>
          <p:cNvSpPr txBox="1"/>
          <p:nvPr/>
        </p:nvSpPr>
        <p:spPr>
          <a:xfrm>
            <a:off x="471220" y="4251005"/>
            <a:ext cx="10749903" cy="707886"/>
          </a:xfrm>
          <a:prstGeom prst="rect">
            <a:avLst/>
          </a:prstGeom>
          <a:noFill/>
        </p:spPr>
        <p:txBody>
          <a:bodyPr wrap="square" rtlCol="0">
            <a:spAutoFit/>
          </a:bodyPr>
          <a:lstStyle/>
          <a:p>
            <a:r>
              <a:rPr lang="en-US" sz="4000" dirty="0">
                <a:solidFill>
                  <a:schemeClr val="bg1"/>
                </a:solidFill>
              </a:rPr>
              <a:t>c) Continental Congress</a:t>
            </a:r>
          </a:p>
        </p:txBody>
      </p:sp>
      <p:sp>
        <p:nvSpPr>
          <p:cNvPr id="15" name="TextBox 14">
            <a:extLst>
              <a:ext uri="{FF2B5EF4-FFF2-40B4-BE49-F238E27FC236}">
                <a16:creationId xmlns:a16="http://schemas.microsoft.com/office/drawing/2014/main" id="{CE67BA67-D707-29D9-77D2-F287281098F7}"/>
              </a:ext>
            </a:extLst>
          </p:cNvPr>
          <p:cNvSpPr txBox="1"/>
          <p:nvPr/>
        </p:nvSpPr>
        <p:spPr>
          <a:xfrm>
            <a:off x="439690" y="4844184"/>
            <a:ext cx="10749903" cy="707886"/>
          </a:xfrm>
          <a:prstGeom prst="rect">
            <a:avLst/>
          </a:prstGeom>
          <a:noFill/>
        </p:spPr>
        <p:txBody>
          <a:bodyPr wrap="square" rtlCol="0">
            <a:spAutoFit/>
          </a:bodyPr>
          <a:lstStyle/>
          <a:p>
            <a:r>
              <a:rPr lang="en-US" sz="4000" dirty="0">
                <a:solidFill>
                  <a:schemeClr val="bg1"/>
                </a:solidFill>
              </a:rPr>
              <a:t>d) Constitutional Congress</a:t>
            </a:r>
          </a:p>
        </p:txBody>
      </p:sp>
      <p:sp>
        <p:nvSpPr>
          <p:cNvPr id="17" name="TextBox 16">
            <a:extLst>
              <a:ext uri="{FF2B5EF4-FFF2-40B4-BE49-F238E27FC236}">
                <a16:creationId xmlns:a16="http://schemas.microsoft.com/office/drawing/2014/main" id="{F982AFA7-9E88-099A-C078-022DE7F45DA8}"/>
              </a:ext>
            </a:extLst>
          </p:cNvPr>
          <p:cNvSpPr txBox="1"/>
          <p:nvPr/>
        </p:nvSpPr>
        <p:spPr>
          <a:xfrm>
            <a:off x="455454" y="5430783"/>
            <a:ext cx="10749903" cy="707886"/>
          </a:xfrm>
          <a:prstGeom prst="rect">
            <a:avLst/>
          </a:prstGeom>
          <a:noFill/>
        </p:spPr>
        <p:txBody>
          <a:bodyPr wrap="square" rtlCol="0">
            <a:spAutoFit/>
          </a:bodyPr>
          <a:lstStyle/>
          <a:p>
            <a:r>
              <a:rPr lang="en-US" sz="4000" dirty="0">
                <a:solidFill>
                  <a:schemeClr val="bg1"/>
                </a:solidFill>
              </a:rPr>
              <a:t>e) Colonies Assembly</a:t>
            </a:r>
          </a:p>
        </p:txBody>
      </p:sp>
      <p:pic>
        <p:nvPicPr>
          <p:cNvPr id="5" name="Picture 4" descr="What Was the Continental Congress?: And - Lerner Publishing Group">
            <a:extLst>
              <a:ext uri="{FF2B5EF4-FFF2-40B4-BE49-F238E27FC236}">
                <a16:creationId xmlns:a16="http://schemas.microsoft.com/office/drawing/2014/main" id="{F5BD656F-6F6D-0D89-2841-6A7341A0050C}"/>
              </a:ext>
            </a:extLst>
          </p:cNvPr>
          <p:cNvPicPr>
            <a:picLocks noChangeAspect="1"/>
          </p:cNvPicPr>
          <p:nvPr/>
        </p:nvPicPr>
        <p:blipFill>
          <a:blip r:embed="rId6"/>
          <a:stretch>
            <a:fillRect/>
          </a:stretch>
        </p:blipFill>
        <p:spPr>
          <a:xfrm>
            <a:off x="6996756" y="375286"/>
            <a:ext cx="4724024" cy="6030668"/>
          </a:xfrm>
          <a:prstGeom prst="rect">
            <a:avLst/>
          </a:prstGeom>
        </p:spPr>
      </p:pic>
    </p:spTree>
    <p:extLst>
      <p:ext uri="{BB962C8B-B14F-4D97-AF65-F5344CB8AC3E}">
        <p14:creationId xmlns:p14="http://schemas.microsoft.com/office/powerpoint/2010/main" val="154142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92448-DC4B-887B-506C-990355AD117D}"/>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9678CD3-5F61-E4C8-2E97-115DA5F2F628}"/>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0DCA6986-2568-78A4-85FD-81C350C48810}"/>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68B6EE4C-CA26-27D1-0100-0039C4F3E46B}"/>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138D2FFB-6ED0-2853-2C6C-2818117399CE}"/>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27ED1F0D-62B5-F831-9149-30F65DDA45A6}"/>
              </a:ext>
            </a:extLst>
          </p:cNvPr>
          <p:cNvSpPr txBox="1"/>
          <p:nvPr/>
        </p:nvSpPr>
        <p:spPr>
          <a:xfrm>
            <a:off x="3748671" y="772510"/>
            <a:ext cx="7977354" cy="1323439"/>
          </a:xfrm>
          <a:prstGeom prst="rect">
            <a:avLst/>
          </a:prstGeom>
          <a:noFill/>
        </p:spPr>
        <p:txBody>
          <a:bodyPr wrap="square" rtlCol="0">
            <a:spAutoFit/>
          </a:bodyPr>
          <a:lstStyle/>
          <a:p>
            <a:r>
              <a:rPr lang="en-US" sz="4000" dirty="0">
                <a:solidFill>
                  <a:schemeClr val="bg1"/>
                </a:solidFill>
              </a:rPr>
              <a:t>Who was the President of the US right after Ben Franklin?</a:t>
            </a:r>
          </a:p>
        </p:txBody>
      </p:sp>
      <p:grpSp>
        <p:nvGrpSpPr>
          <p:cNvPr id="40" name="Group 39">
            <a:extLst>
              <a:ext uri="{FF2B5EF4-FFF2-40B4-BE49-F238E27FC236}">
                <a16:creationId xmlns:a16="http://schemas.microsoft.com/office/drawing/2014/main" id="{D7EB0BE7-D0C2-4CD9-AF42-B809BF797A02}"/>
              </a:ext>
            </a:extLst>
          </p:cNvPr>
          <p:cNvGrpSpPr/>
          <p:nvPr/>
        </p:nvGrpSpPr>
        <p:grpSpPr>
          <a:xfrm>
            <a:off x="481741" y="2978509"/>
            <a:ext cx="2844784" cy="3556957"/>
            <a:chOff x="481741" y="3010041"/>
            <a:chExt cx="2844784" cy="3556957"/>
          </a:xfrm>
        </p:grpSpPr>
        <p:pic>
          <p:nvPicPr>
            <p:cNvPr id="9" name="Picture 2" descr="Historians on John Adams and Thomas Jefferson | American Experience |  Official Site | PBS">
              <a:extLst>
                <a:ext uri="{FF2B5EF4-FFF2-40B4-BE49-F238E27FC236}">
                  <a16:creationId xmlns:a16="http://schemas.microsoft.com/office/drawing/2014/main" id="{DA0317B7-1F9B-A51D-ECDA-C9E0EB84D75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81741" y="3010041"/>
              <a:ext cx="1991266" cy="2489082"/>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7C1A1014-8BBB-A645-FF4D-75FE8AA0197F}"/>
                </a:ext>
              </a:extLst>
            </p:cNvPr>
            <p:cNvSpPr txBox="1"/>
            <p:nvPr/>
          </p:nvSpPr>
          <p:spPr>
            <a:xfrm>
              <a:off x="481741" y="5612891"/>
              <a:ext cx="2844784" cy="954107"/>
            </a:xfrm>
            <a:prstGeom prst="rect">
              <a:avLst/>
            </a:prstGeom>
            <a:noFill/>
          </p:spPr>
          <p:txBody>
            <a:bodyPr wrap="square" rtlCol="0">
              <a:spAutoFit/>
            </a:bodyPr>
            <a:lstStyle/>
            <a:p>
              <a:r>
                <a:rPr lang="en-US" sz="2800" dirty="0">
                  <a:solidFill>
                    <a:schemeClr val="bg1"/>
                  </a:solidFill>
                </a:rPr>
                <a:t>John </a:t>
              </a:r>
            </a:p>
            <a:p>
              <a:r>
                <a:rPr lang="en-US" sz="2800" dirty="0">
                  <a:solidFill>
                    <a:schemeClr val="bg1"/>
                  </a:solidFill>
                </a:rPr>
                <a:t>Adams</a:t>
              </a:r>
            </a:p>
          </p:txBody>
        </p:sp>
      </p:grpSp>
      <p:grpSp>
        <p:nvGrpSpPr>
          <p:cNvPr id="44" name="Group 43">
            <a:extLst>
              <a:ext uri="{FF2B5EF4-FFF2-40B4-BE49-F238E27FC236}">
                <a16:creationId xmlns:a16="http://schemas.microsoft.com/office/drawing/2014/main" id="{BE4360BE-4364-E296-9840-81AA310E183E}"/>
              </a:ext>
            </a:extLst>
          </p:cNvPr>
          <p:cNvGrpSpPr/>
          <p:nvPr/>
        </p:nvGrpSpPr>
        <p:grpSpPr>
          <a:xfrm>
            <a:off x="4934619" y="2978508"/>
            <a:ext cx="2364824" cy="3553552"/>
            <a:chOff x="4934619" y="3010040"/>
            <a:chExt cx="2364824" cy="3553552"/>
          </a:xfrm>
        </p:grpSpPr>
        <p:pic>
          <p:nvPicPr>
            <p:cNvPr id="23" name="Imagem 15">
              <a:extLst>
                <a:ext uri="{FF2B5EF4-FFF2-40B4-BE49-F238E27FC236}">
                  <a16:creationId xmlns:a16="http://schemas.microsoft.com/office/drawing/2014/main" id="{CD958A46-C19B-6BFF-6B6B-CD250075F53C}"/>
                </a:ext>
              </a:extLst>
            </p:cNvPr>
            <p:cNvPicPr>
              <a:picLocks noChangeAspect="1"/>
            </p:cNvPicPr>
            <p:nvPr/>
          </p:nvPicPr>
          <p:blipFill>
            <a:blip r:embed="rId7"/>
            <a:stretch>
              <a:fillRect/>
            </a:stretch>
          </p:blipFill>
          <p:spPr>
            <a:xfrm>
              <a:off x="5044504" y="3010040"/>
              <a:ext cx="1989482" cy="2489083"/>
            </a:xfrm>
            <a:prstGeom prst="rect">
              <a:avLst/>
            </a:prstGeom>
          </p:spPr>
        </p:pic>
        <p:sp>
          <p:nvSpPr>
            <p:cNvPr id="27" name="TextBox 26">
              <a:extLst>
                <a:ext uri="{FF2B5EF4-FFF2-40B4-BE49-F238E27FC236}">
                  <a16:creationId xmlns:a16="http://schemas.microsoft.com/office/drawing/2014/main" id="{75D2BAA9-1F95-F075-CAEE-8A407D656B20}"/>
                </a:ext>
              </a:extLst>
            </p:cNvPr>
            <p:cNvSpPr txBox="1"/>
            <p:nvPr/>
          </p:nvSpPr>
          <p:spPr>
            <a:xfrm>
              <a:off x="4934619" y="5609485"/>
              <a:ext cx="2364824" cy="954107"/>
            </a:xfrm>
            <a:prstGeom prst="rect">
              <a:avLst/>
            </a:prstGeom>
            <a:noFill/>
          </p:spPr>
          <p:txBody>
            <a:bodyPr wrap="square">
              <a:spAutoFit/>
            </a:bodyPr>
            <a:lstStyle/>
            <a:p>
              <a:r>
                <a:rPr lang="pt-BR" sz="2800" spc="-10" dirty="0">
                  <a:solidFill>
                    <a:schemeClr val="bg1"/>
                  </a:solidFill>
                </a:rPr>
                <a:t>John </a:t>
              </a:r>
            </a:p>
            <a:p>
              <a:r>
                <a:rPr lang="pt-BR" sz="2800" spc="-10" dirty="0">
                  <a:solidFill>
                    <a:schemeClr val="bg1"/>
                  </a:solidFill>
                </a:rPr>
                <a:t>Hancock</a:t>
              </a:r>
              <a:endParaRPr lang="en-US" sz="2800" dirty="0">
                <a:solidFill>
                  <a:schemeClr val="bg1"/>
                </a:solidFill>
              </a:endParaRPr>
            </a:p>
          </p:txBody>
        </p:sp>
      </p:grpSp>
      <p:grpSp>
        <p:nvGrpSpPr>
          <p:cNvPr id="43" name="Group 42">
            <a:extLst>
              <a:ext uri="{FF2B5EF4-FFF2-40B4-BE49-F238E27FC236}">
                <a16:creationId xmlns:a16="http://schemas.microsoft.com/office/drawing/2014/main" id="{4083FF47-7E13-F353-23FC-071E868CEDD4}"/>
              </a:ext>
            </a:extLst>
          </p:cNvPr>
          <p:cNvGrpSpPr/>
          <p:nvPr/>
        </p:nvGrpSpPr>
        <p:grpSpPr>
          <a:xfrm>
            <a:off x="2615313" y="2978509"/>
            <a:ext cx="2977714" cy="3556957"/>
            <a:chOff x="2615313" y="3010041"/>
            <a:chExt cx="2977714" cy="3556957"/>
          </a:xfrm>
        </p:grpSpPr>
        <p:sp>
          <p:nvSpPr>
            <p:cNvPr id="21" name="object 13">
              <a:extLst>
                <a:ext uri="{FF2B5EF4-FFF2-40B4-BE49-F238E27FC236}">
                  <a16:creationId xmlns:a16="http://schemas.microsoft.com/office/drawing/2014/main" id="{BA3FA310-4DA1-75A4-83BE-1C39F0F61C57}"/>
                </a:ext>
              </a:extLst>
            </p:cNvPr>
            <p:cNvSpPr/>
            <p:nvPr/>
          </p:nvSpPr>
          <p:spPr>
            <a:xfrm>
              <a:off x="2699639" y="3010041"/>
              <a:ext cx="2171906" cy="2489082"/>
            </a:xfrm>
            <a:prstGeom prst="rect">
              <a:avLst/>
            </a:prstGeom>
            <a:blipFill>
              <a:blip r:embed="rId8" cstate="print"/>
              <a:stretch>
                <a:fillRect/>
              </a:stretch>
            </a:blipFill>
          </p:spPr>
          <p:txBody>
            <a:bodyPr wrap="square" lIns="0" tIns="0" rIns="0" bIns="0" rtlCol="0"/>
            <a:lstStyle/>
            <a:p>
              <a:endParaRPr dirty="0"/>
            </a:p>
          </p:txBody>
        </p:sp>
        <p:sp>
          <p:nvSpPr>
            <p:cNvPr id="29" name="TextBox 28">
              <a:extLst>
                <a:ext uri="{FF2B5EF4-FFF2-40B4-BE49-F238E27FC236}">
                  <a16:creationId xmlns:a16="http://schemas.microsoft.com/office/drawing/2014/main" id="{96EC22F0-67DD-C13D-1F2A-81987F207BE3}"/>
                </a:ext>
              </a:extLst>
            </p:cNvPr>
            <p:cNvSpPr txBox="1"/>
            <p:nvPr/>
          </p:nvSpPr>
          <p:spPr>
            <a:xfrm>
              <a:off x="2615313" y="5612891"/>
              <a:ext cx="2977714" cy="954107"/>
            </a:xfrm>
            <a:prstGeom prst="rect">
              <a:avLst/>
            </a:prstGeom>
            <a:noFill/>
          </p:spPr>
          <p:txBody>
            <a:bodyPr wrap="square">
              <a:spAutoFit/>
            </a:bodyPr>
            <a:lstStyle/>
            <a:p>
              <a:r>
                <a:rPr lang="pt-BR" sz="2800" spc="-10" dirty="0">
                  <a:solidFill>
                    <a:schemeClr val="bg1"/>
                  </a:solidFill>
                </a:rPr>
                <a:t>Thomas </a:t>
              </a:r>
            </a:p>
            <a:p>
              <a:r>
                <a:rPr lang="pt-BR" sz="2800" spc="-10" dirty="0">
                  <a:solidFill>
                    <a:schemeClr val="bg1"/>
                  </a:solidFill>
                </a:rPr>
                <a:t>Jefferson</a:t>
              </a:r>
              <a:endParaRPr lang="en-US" sz="2800" dirty="0">
                <a:solidFill>
                  <a:schemeClr val="bg1"/>
                </a:solidFill>
              </a:endParaRPr>
            </a:p>
          </p:txBody>
        </p:sp>
      </p:grpSp>
      <p:grpSp>
        <p:nvGrpSpPr>
          <p:cNvPr id="45" name="Group 44">
            <a:extLst>
              <a:ext uri="{FF2B5EF4-FFF2-40B4-BE49-F238E27FC236}">
                <a16:creationId xmlns:a16="http://schemas.microsoft.com/office/drawing/2014/main" id="{FA70BF39-BF92-B5FF-ECC8-2C1EA269AE57}"/>
              </a:ext>
            </a:extLst>
          </p:cNvPr>
          <p:cNvGrpSpPr/>
          <p:nvPr/>
        </p:nvGrpSpPr>
        <p:grpSpPr>
          <a:xfrm>
            <a:off x="7152309" y="2987643"/>
            <a:ext cx="2364824" cy="3570689"/>
            <a:chOff x="7152309" y="3019175"/>
            <a:chExt cx="2364824" cy="3570689"/>
          </a:xfrm>
        </p:grpSpPr>
        <p:pic>
          <p:nvPicPr>
            <p:cNvPr id="31" name="Imagem 7">
              <a:extLst>
                <a:ext uri="{FF2B5EF4-FFF2-40B4-BE49-F238E27FC236}">
                  <a16:creationId xmlns:a16="http://schemas.microsoft.com/office/drawing/2014/main" id="{7061008F-77AA-48A2-64D8-6B86CF6910DF}"/>
                </a:ext>
              </a:extLst>
            </p:cNvPr>
            <p:cNvPicPr>
              <a:picLocks noChangeAspect="1"/>
            </p:cNvPicPr>
            <p:nvPr/>
          </p:nvPicPr>
          <p:blipFill>
            <a:blip r:embed="rId9"/>
            <a:stretch>
              <a:fillRect/>
            </a:stretch>
          </p:blipFill>
          <p:spPr>
            <a:xfrm>
              <a:off x="7219906" y="3019175"/>
              <a:ext cx="1989482" cy="2480247"/>
            </a:xfrm>
            <a:prstGeom prst="rect">
              <a:avLst/>
            </a:prstGeom>
          </p:spPr>
        </p:pic>
        <p:sp>
          <p:nvSpPr>
            <p:cNvPr id="33" name="TextBox 32">
              <a:extLst>
                <a:ext uri="{FF2B5EF4-FFF2-40B4-BE49-F238E27FC236}">
                  <a16:creationId xmlns:a16="http://schemas.microsoft.com/office/drawing/2014/main" id="{DD4CC8D8-CD02-F81E-B8AA-512D59B1672F}"/>
                </a:ext>
              </a:extLst>
            </p:cNvPr>
            <p:cNvSpPr txBox="1"/>
            <p:nvPr/>
          </p:nvSpPr>
          <p:spPr>
            <a:xfrm>
              <a:off x="7152309" y="5635757"/>
              <a:ext cx="2364824" cy="954107"/>
            </a:xfrm>
            <a:prstGeom prst="rect">
              <a:avLst/>
            </a:prstGeom>
            <a:noFill/>
          </p:spPr>
          <p:txBody>
            <a:bodyPr wrap="square">
              <a:spAutoFit/>
            </a:bodyPr>
            <a:lstStyle/>
            <a:p>
              <a:r>
                <a:rPr lang="pt-BR" sz="2800" spc="-10" dirty="0">
                  <a:solidFill>
                    <a:schemeClr val="bg1"/>
                  </a:solidFill>
                </a:rPr>
                <a:t>James </a:t>
              </a:r>
            </a:p>
            <a:p>
              <a:r>
                <a:rPr lang="en-US" sz="2800" dirty="0">
                  <a:solidFill>
                    <a:schemeClr val="bg1"/>
                  </a:solidFill>
                </a:rPr>
                <a:t>Madison</a:t>
              </a:r>
            </a:p>
          </p:txBody>
        </p:sp>
      </p:grpSp>
      <p:pic>
        <p:nvPicPr>
          <p:cNvPr id="37" name="Picture 36">
            <a:extLst>
              <a:ext uri="{FF2B5EF4-FFF2-40B4-BE49-F238E27FC236}">
                <a16:creationId xmlns:a16="http://schemas.microsoft.com/office/drawing/2014/main" id="{5650EE3E-94B0-EEF4-26F9-EF219ED5543A}"/>
              </a:ext>
            </a:extLst>
          </p:cNvPr>
          <p:cNvPicPr>
            <a:picLocks noChangeAspect="1"/>
          </p:cNvPicPr>
          <p:nvPr/>
        </p:nvPicPr>
        <p:blipFill>
          <a:blip r:embed="rId10"/>
          <a:stretch>
            <a:fillRect/>
          </a:stretch>
        </p:blipFill>
        <p:spPr>
          <a:xfrm>
            <a:off x="8324396" y="2964715"/>
            <a:ext cx="2040616" cy="2489082"/>
          </a:xfrm>
          <a:prstGeom prst="rect">
            <a:avLst/>
          </a:prstGeom>
        </p:spPr>
      </p:pic>
      <p:sp>
        <p:nvSpPr>
          <p:cNvPr id="5" name="TextBox 4">
            <a:extLst>
              <a:ext uri="{FF2B5EF4-FFF2-40B4-BE49-F238E27FC236}">
                <a16:creationId xmlns:a16="http://schemas.microsoft.com/office/drawing/2014/main" id="{D5B3409D-5763-0BAB-6D6C-4BF5A525BAC5}"/>
              </a:ext>
            </a:extLst>
          </p:cNvPr>
          <p:cNvSpPr txBox="1"/>
          <p:nvPr/>
        </p:nvSpPr>
        <p:spPr>
          <a:xfrm>
            <a:off x="1475391" y="3653879"/>
            <a:ext cx="7219950" cy="1323439"/>
          </a:xfrm>
          <a:prstGeom prst="rect">
            <a:avLst/>
          </a:prstGeom>
          <a:noFill/>
        </p:spPr>
        <p:txBody>
          <a:bodyPr wrap="square" rtlCol="0">
            <a:spAutoFit/>
          </a:bodyPr>
          <a:lstStyle/>
          <a:p>
            <a:r>
              <a:rPr lang="en-US" sz="4000" dirty="0">
                <a:solidFill>
                  <a:schemeClr val="bg1"/>
                </a:solidFill>
              </a:rPr>
              <a:t>Benjamin Franklin was never a US President!!</a:t>
            </a:r>
          </a:p>
        </p:txBody>
      </p:sp>
      <p:grpSp>
        <p:nvGrpSpPr>
          <p:cNvPr id="22" name="Group 21">
            <a:extLst>
              <a:ext uri="{FF2B5EF4-FFF2-40B4-BE49-F238E27FC236}">
                <a16:creationId xmlns:a16="http://schemas.microsoft.com/office/drawing/2014/main" id="{718EE18D-E1FD-6F70-75A2-D439B7BE304C}"/>
              </a:ext>
            </a:extLst>
          </p:cNvPr>
          <p:cNvGrpSpPr/>
          <p:nvPr/>
        </p:nvGrpSpPr>
        <p:grpSpPr>
          <a:xfrm>
            <a:off x="9457968" y="3000259"/>
            <a:ext cx="2364824" cy="3548245"/>
            <a:chOff x="9457968" y="3000259"/>
            <a:chExt cx="2364824" cy="3548245"/>
          </a:xfrm>
        </p:grpSpPr>
        <p:pic>
          <p:nvPicPr>
            <p:cNvPr id="17" name="Picture 16">
              <a:extLst>
                <a:ext uri="{FF2B5EF4-FFF2-40B4-BE49-F238E27FC236}">
                  <a16:creationId xmlns:a16="http://schemas.microsoft.com/office/drawing/2014/main" id="{01CD2E66-4B63-62CA-5C6C-7714B06C45F3}"/>
                </a:ext>
              </a:extLst>
            </p:cNvPr>
            <p:cNvPicPr>
              <a:picLocks noChangeAspect="1"/>
            </p:cNvPicPr>
            <p:nvPr/>
          </p:nvPicPr>
          <p:blipFill>
            <a:blip r:embed="rId11"/>
            <a:stretch>
              <a:fillRect/>
            </a:stretch>
          </p:blipFill>
          <p:spPr>
            <a:xfrm>
              <a:off x="9517134" y="3000259"/>
              <a:ext cx="1897418" cy="2472077"/>
            </a:xfrm>
            <a:prstGeom prst="rect">
              <a:avLst/>
            </a:prstGeom>
          </p:spPr>
        </p:pic>
        <p:sp>
          <p:nvSpPr>
            <p:cNvPr id="20" name="TextBox 19">
              <a:extLst>
                <a:ext uri="{FF2B5EF4-FFF2-40B4-BE49-F238E27FC236}">
                  <a16:creationId xmlns:a16="http://schemas.microsoft.com/office/drawing/2014/main" id="{8EBC27FC-9E69-D7D2-E68F-60DE38C13661}"/>
                </a:ext>
              </a:extLst>
            </p:cNvPr>
            <p:cNvSpPr txBox="1"/>
            <p:nvPr/>
          </p:nvSpPr>
          <p:spPr>
            <a:xfrm>
              <a:off x="9457968" y="5594397"/>
              <a:ext cx="2364824" cy="954107"/>
            </a:xfrm>
            <a:prstGeom prst="rect">
              <a:avLst/>
            </a:prstGeom>
            <a:noFill/>
          </p:spPr>
          <p:txBody>
            <a:bodyPr wrap="square">
              <a:spAutoFit/>
            </a:bodyPr>
            <a:lstStyle/>
            <a:p>
              <a:r>
                <a:rPr lang="pt-BR" sz="2800" spc="-10" dirty="0">
                  <a:solidFill>
                    <a:schemeClr val="bg1"/>
                  </a:solidFill>
                </a:rPr>
                <a:t>None  </a:t>
              </a:r>
            </a:p>
            <a:p>
              <a:r>
                <a:rPr lang="en-US" sz="2800" dirty="0">
                  <a:solidFill>
                    <a:schemeClr val="bg1"/>
                  </a:solidFill>
                </a:rPr>
                <a:t>Of Them</a:t>
              </a:r>
            </a:p>
          </p:txBody>
        </p:sp>
      </p:grpSp>
    </p:spTree>
    <p:extLst>
      <p:ext uri="{BB962C8B-B14F-4D97-AF65-F5344CB8AC3E}">
        <p14:creationId xmlns:p14="http://schemas.microsoft.com/office/powerpoint/2010/main" val="4149437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40"/>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43"/>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44"/>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45"/>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22"/>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97FFF-4181-1AE0-40F9-0D50591EDAB4}"/>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1BEE626-0FFE-B582-EA52-D94037A4238F}"/>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89758ED0-41DB-2B8D-697C-B52706144F5A}"/>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0F2B93B-133F-2CAF-384B-B13DD35D548A}"/>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FF263189-D478-0F37-1A03-3CA061E3F547}"/>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05E999B-CA83-3E9B-0B86-2043D49DD9EF}"/>
              </a:ext>
            </a:extLst>
          </p:cNvPr>
          <p:cNvSpPr txBox="1"/>
          <p:nvPr/>
        </p:nvSpPr>
        <p:spPr>
          <a:xfrm>
            <a:off x="3748671" y="772510"/>
            <a:ext cx="7977354" cy="1323439"/>
          </a:xfrm>
          <a:prstGeom prst="rect">
            <a:avLst/>
          </a:prstGeom>
          <a:noFill/>
        </p:spPr>
        <p:txBody>
          <a:bodyPr wrap="square" rtlCol="0">
            <a:spAutoFit/>
          </a:bodyPr>
          <a:lstStyle/>
          <a:p>
            <a:r>
              <a:rPr lang="en-US" sz="4000" dirty="0">
                <a:solidFill>
                  <a:schemeClr val="bg1"/>
                </a:solidFill>
              </a:rPr>
              <a:t>Which one of these option is not correct about Ben Franklin?</a:t>
            </a:r>
          </a:p>
        </p:txBody>
      </p:sp>
      <p:sp>
        <p:nvSpPr>
          <p:cNvPr id="27" name="TextBox 26">
            <a:extLst>
              <a:ext uri="{FF2B5EF4-FFF2-40B4-BE49-F238E27FC236}">
                <a16:creationId xmlns:a16="http://schemas.microsoft.com/office/drawing/2014/main" id="{C29C1AD5-BFDF-6BAF-2BCA-942654403415}"/>
              </a:ext>
            </a:extLst>
          </p:cNvPr>
          <p:cNvSpPr txBox="1"/>
          <p:nvPr/>
        </p:nvSpPr>
        <p:spPr>
          <a:xfrm>
            <a:off x="191317" y="3159290"/>
            <a:ext cx="2915016" cy="3477875"/>
          </a:xfrm>
          <a:prstGeom prst="rect">
            <a:avLst/>
          </a:prstGeom>
          <a:noFill/>
        </p:spPr>
        <p:txBody>
          <a:bodyPr wrap="square">
            <a:spAutoFit/>
          </a:bodyPr>
          <a:lstStyle/>
          <a:p>
            <a:r>
              <a:rPr lang="pt-BR" sz="2800" spc="-10" dirty="0">
                <a:solidFill>
                  <a:schemeClr val="bg1"/>
                </a:solidFill>
              </a:rPr>
              <a:t>a) Signed the 4 most important documents:</a:t>
            </a:r>
          </a:p>
          <a:p>
            <a:pPr marL="628650" lvl="1" indent="-171450">
              <a:buFontTx/>
              <a:buChar char="-"/>
            </a:pPr>
            <a:r>
              <a:rPr lang="en-US" dirty="0">
                <a:solidFill>
                  <a:schemeClr val="bg1"/>
                </a:solidFill>
              </a:rPr>
              <a:t>Declaration of Independence 1776</a:t>
            </a:r>
          </a:p>
          <a:p>
            <a:pPr marL="628650" lvl="1" indent="-171450">
              <a:buFontTx/>
              <a:buChar char="-"/>
            </a:pPr>
            <a:r>
              <a:rPr lang="en-US" dirty="0">
                <a:solidFill>
                  <a:schemeClr val="bg1"/>
                </a:solidFill>
              </a:rPr>
              <a:t>Treaty of Alliance with France 1778</a:t>
            </a:r>
          </a:p>
          <a:p>
            <a:pPr marL="628650" lvl="1" indent="-171450">
              <a:buFontTx/>
              <a:buChar char="-"/>
            </a:pPr>
            <a:r>
              <a:rPr lang="en-US" dirty="0">
                <a:solidFill>
                  <a:schemeClr val="bg1"/>
                </a:solidFill>
              </a:rPr>
              <a:t>Treaty of Paris 1783</a:t>
            </a:r>
          </a:p>
          <a:p>
            <a:pPr marL="628650" lvl="1" indent="-171450">
              <a:buFontTx/>
              <a:buChar char="-"/>
            </a:pPr>
            <a:r>
              <a:rPr lang="en-US" dirty="0">
                <a:solidFill>
                  <a:schemeClr val="bg1"/>
                </a:solidFill>
              </a:rPr>
              <a:t>US Constitution 1787</a:t>
            </a:r>
          </a:p>
          <a:p>
            <a:endParaRPr lang="pt-BR" sz="2800" spc="-10" dirty="0">
              <a:solidFill>
                <a:schemeClr val="bg1"/>
              </a:solidFill>
            </a:endParaRPr>
          </a:p>
        </p:txBody>
      </p:sp>
      <p:grpSp>
        <p:nvGrpSpPr>
          <p:cNvPr id="10" name="Group 9">
            <a:extLst>
              <a:ext uri="{FF2B5EF4-FFF2-40B4-BE49-F238E27FC236}">
                <a16:creationId xmlns:a16="http://schemas.microsoft.com/office/drawing/2014/main" id="{8153154B-D5E8-DBC5-4117-02A39CA047AB}"/>
              </a:ext>
            </a:extLst>
          </p:cNvPr>
          <p:cNvGrpSpPr/>
          <p:nvPr/>
        </p:nvGrpSpPr>
        <p:grpSpPr>
          <a:xfrm>
            <a:off x="3177071" y="2629673"/>
            <a:ext cx="3490581" cy="4130053"/>
            <a:chOff x="321978" y="2843244"/>
            <a:chExt cx="3490581" cy="4130053"/>
          </a:xfrm>
        </p:grpSpPr>
        <p:pic>
          <p:nvPicPr>
            <p:cNvPr id="5" name="Picture 18">
              <a:extLst>
                <a:ext uri="{FF2B5EF4-FFF2-40B4-BE49-F238E27FC236}">
                  <a16:creationId xmlns:a16="http://schemas.microsoft.com/office/drawing/2014/main" id="{A07D235E-3005-3290-CE17-8777D5568EF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4370" y="2843244"/>
              <a:ext cx="3428189" cy="24768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1385B06-817A-2783-DF0D-BAE59C85E3C8}"/>
                </a:ext>
              </a:extLst>
            </p:cNvPr>
            <p:cNvSpPr txBox="1"/>
            <p:nvPr/>
          </p:nvSpPr>
          <p:spPr>
            <a:xfrm>
              <a:off x="321978" y="5403637"/>
              <a:ext cx="3399693" cy="1569660"/>
            </a:xfrm>
            <a:prstGeom prst="rect">
              <a:avLst/>
            </a:prstGeom>
            <a:noFill/>
          </p:spPr>
          <p:txBody>
            <a:bodyPr wrap="square">
              <a:spAutoFit/>
            </a:bodyPr>
            <a:lstStyle/>
            <a:p>
              <a:r>
                <a:rPr lang="pt-BR" sz="2400" spc="-10" dirty="0">
                  <a:solidFill>
                    <a:schemeClr val="bg1"/>
                  </a:solidFill>
                </a:rPr>
                <a:t>b) Invented: Franklyn Oven, Bifocal lens, Rocking chair, Water distiller.</a:t>
              </a:r>
            </a:p>
          </p:txBody>
        </p:sp>
      </p:grpSp>
      <p:grpSp>
        <p:nvGrpSpPr>
          <p:cNvPr id="12" name="Group 11">
            <a:extLst>
              <a:ext uri="{FF2B5EF4-FFF2-40B4-BE49-F238E27FC236}">
                <a16:creationId xmlns:a16="http://schemas.microsoft.com/office/drawing/2014/main" id="{1BE4742E-3F50-9BA6-BAB7-0C6D5B5B8066}"/>
              </a:ext>
            </a:extLst>
          </p:cNvPr>
          <p:cNvGrpSpPr/>
          <p:nvPr/>
        </p:nvGrpSpPr>
        <p:grpSpPr>
          <a:xfrm>
            <a:off x="6990081" y="2644655"/>
            <a:ext cx="2364824" cy="4056663"/>
            <a:chOff x="6990081" y="2644655"/>
            <a:chExt cx="2364824" cy="4056663"/>
          </a:xfrm>
        </p:grpSpPr>
        <p:sp>
          <p:nvSpPr>
            <p:cNvPr id="33" name="TextBox 32">
              <a:extLst>
                <a:ext uri="{FF2B5EF4-FFF2-40B4-BE49-F238E27FC236}">
                  <a16:creationId xmlns:a16="http://schemas.microsoft.com/office/drawing/2014/main" id="{F05D9C79-A3EB-F9BF-27B2-EF78692B6A1C}"/>
                </a:ext>
              </a:extLst>
            </p:cNvPr>
            <p:cNvSpPr txBox="1"/>
            <p:nvPr/>
          </p:nvSpPr>
          <p:spPr>
            <a:xfrm>
              <a:off x="6990081" y="5500989"/>
              <a:ext cx="2364824" cy="1200329"/>
            </a:xfrm>
            <a:prstGeom prst="rect">
              <a:avLst/>
            </a:prstGeom>
            <a:noFill/>
          </p:spPr>
          <p:txBody>
            <a:bodyPr wrap="square">
              <a:spAutoFit/>
            </a:bodyPr>
            <a:lstStyle/>
            <a:p>
              <a:r>
                <a:rPr lang="pt-BR" sz="2400" spc="-10" dirty="0">
                  <a:solidFill>
                    <a:schemeClr val="bg1"/>
                  </a:solidFill>
                </a:rPr>
                <a:t>c) Negotiated the Treaty of Parys</a:t>
              </a:r>
            </a:p>
          </p:txBody>
        </p:sp>
        <p:pic>
          <p:nvPicPr>
            <p:cNvPr id="11" name="Picture 10" descr="Peace of Paris | History, Terms, Significance, &amp; Facts | Britannica">
              <a:extLst>
                <a:ext uri="{FF2B5EF4-FFF2-40B4-BE49-F238E27FC236}">
                  <a16:creationId xmlns:a16="http://schemas.microsoft.com/office/drawing/2014/main" id="{E70BD75C-B7AF-3471-FAD6-E82018B4E1C1}"/>
                </a:ext>
              </a:extLst>
            </p:cNvPr>
            <p:cNvPicPr>
              <a:picLocks noChangeAspect="1"/>
            </p:cNvPicPr>
            <p:nvPr/>
          </p:nvPicPr>
          <p:blipFill>
            <a:blip r:embed="rId7"/>
            <a:stretch>
              <a:fillRect/>
            </a:stretch>
          </p:blipFill>
          <p:spPr>
            <a:xfrm>
              <a:off x="7028422" y="2644655"/>
              <a:ext cx="1869208" cy="2845606"/>
            </a:xfrm>
            <a:prstGeom prst="rect">
              <a:avLst/>
            </a:prstGeom>
          </p:spPr>
        </p:pic>
      </p:grpSp>
      <p:grpSp>
        <p:nvGrpSpPr>
          <p:cNvPr id="6" name="Group 5">
            <a:extLst>
              <a:ext uri="{FF2B5EF4-FFF2-40B4-BE49-F238E27FC236}">
                <a16:creationId xmlns:a16="http://schemas.microsoft.com/office/drawing/2014/main" id="{17BC597A-60EE-2718-475E-159057F5B9E5}"/>
              </a:ext>
            </a:extLst>
          </p:cNvPr>
          <p:cNvGrpSpPr/>
          <p:nvPr/>
        </p:nvGrpSpPr>
        <p:grpSpPr>
          <a:xfrm>
            <a:off x="9185527" y="2744203"/>
            <a:ext cx="2497964" cy="2764155"/>
            <a:chOff x="9185527" y="2744203"/>
            <a:chExt cx="2497964" cy="2764155"/>
          </a:xfrm>
        </p:grpSpPr>
        <p:sp>
          <p:nvSpPr>
            <p:cNvPr id="39" name="TextBox 38">
              <a:extLst>
                <a:ext uri="{FF2B5EF4-FFF2-40B4-BE49-F238E27FC236}">
                  <a16:creationId xmlns:a16="http://schemas.microsoft.com/office/drawing/2014/main" id="{D3BF25DA-9236-6F83-BBE5-4D05660D7F0D}"/>
                </a:ext>
              </a:extLst>
            </p:cNvPr>
            <p:cNvSpPr txBox="1"/>
            <p:nvPr/>
          </p:nvSpPr>
          <p:spPr>
            <a:xfrm>
              <a:off x="9185527" y="4123363"/>
              <a:ext cx="2364824" cy="1384995"/>
            </a:xfrm>
            <a:prstGeom prst="rect">
              <a:avLst/>
            </a:prstGeom>
            <a:noFill/>
          </p:spPr>
          <p:txBody>
            <a:bodyPr wrap="square">
              <a:spAutoFit/>
            </a:bodyPr>
            <a:lstStyle/>
            <a:p>
              <a:r>
                <a:rPr lang="pt-BR" sz="2800" spc="-10" dirty="0">
                  <a:solidFill>
                    <a:schemeClr val="bg1"/>
                  </a:solidFill>
                </a:rPr>
                <a:t>d) Figures on the hundred dollar bill</a:t>
              </a:r>
              <a:endParaRPr lang="en-US" sz="2800" dirty="0">
                <a:solidFill>
                  <a:schemeClr val="bg1"/>
                </a:solidFill>
              </a:endParaRPr>
            </a:p>
          </p:txBody>
        </p:sp>
        <p:pic>
          <p:nvPicPr>
            <p:cNvPr id="14" name="Picture 13" descr="File:US $100 series 2006 reverse.jpg - Wikimedia Commons">
              <a:extLst>
                <a:ext uri="{FF2B5EF4-FFF2-40B4-BE49-F238E27FC236}">
                  <a16:creationId xmlns:a16="http://schemas.microsoft.com/office/drawing/2014/main" id="{DB159242-90B7-B65C-7FC4-D61C24F44134}"/>
                </a:ext>
              </a:extLst>
            </p:cNvPr>
            <p:cNvPicPr>
              <a:picLocks noChangeAspect="1"/>
            </p:cNvPicPr>
            <p:nvPr/>
          </p:nvPicPr>
          <p:blipFill>
            <a:blip r:embed="rId8"/>
            <a:stretch>
              <a:fillRect/>
            </a:stretch>
          </p:blipFill>
          <p:spPr>
            <a:xfrm>
              <a:off x="9185527" y="2744203"/>
              <a:ext cx="2497964" cy="1047974"/>
            </a:xfrm>
            <a:prstGeom prst="rect">
              <a:avLst/>
            </a:prstGeom>
          </p:spPr>
        </p:pic>
      </p:grpSp>
      <p:sp>
        <p:nvSpPr>
          <p:cNvPr id="9" name="TextBox 8">
            <a:extLst>
              <a:ext uri="{FF2B5EF4-FFF2-40B4-BE49-F238E27FC236}">
                <a16:creationId xmlns:a16="http://schemas.microsoft.com/office/drawing/2014/main" id="{89413E2F-BB32-BE32-87F3-2E5CFF9203E1}"/>
              </a:ext>
            </a:extLst>
          </p:cNvPr>
          <p:cNvSpPr txBox="1"/>
          <p:nvPr/>
        </p:nvSpPr>
        <p:spPr>
          <a:xfrm>
            <a:off x="7791450" y="3014057"/>
            <a:ext cx="2990850" cy="2554545"/>
          </a:xfrm>
          <a:prstGeom prst="rect">
            <a:avLst/>
          </a:prstGeom>
          <a:noFill/>
        </p:spPr>
        <p:txBody>
          <a:bodyPr wrap="square" rtlCol="0">
            <a:spAutoFit/>
          </a:bodyPr>
          <a:lstStyle/>
          <a:p>
            <a:r>
              <a:rPr lang="en-US" sz="4000" dirty="0">
                <a:solidFill>
                  <a:schemeClr val="bg1"/>
                </a:solidFill>
              </a:rPr>
              <a:t>Franklin did not invent a Water Distiller…</a:t>
            </a:r>
          </a:p>
        </p:txBody>
      </p:sp>
    </p:spTree>
    <p:extLst>
      <p:ext uri="{BB962C8B-B14F-4D97-AF65-F5344CB8AC3E}">
        <p14:creationId xmlns:p14="http://schemas.microsoft.com/office/powerpoint/2010/main" val="1477904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1719E-B437-5795-11ED-47D67B9E4EBC}"/>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948977E-0CD5-8D67-81C6-211FDF14C3C8}"/>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51D098D1-6B38-A1DA-072F-B30B75376D4C}"/>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6E7A0C8E-C6F5-D4BB-9429-785BA17C1015}"/>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65BB5A86-B8ED-A280-7A72-56981A7E702E}"/>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5436496F-F3B4-B994-E9A3-AE86F11C2CF4}"/>
              </a:ext>
            </a:extLst>
          </p:cNvPr>
          <p:cNvSpPr txBox="1"/>
          <p:nvPr/>
        </p:nvSpPr>
        <p:spPr>
          <a:xfrm>
            <a:off x="3748671" y="772510"/>
            <a:ext cx="7977354" cy="1323439"/>
          </a:xfrm>
          <a:prstGeom prst="rect">
            <a:avLst/>
          </a:prstGeom>
          <a:noFill/>
        </p:spPr>
        <p:txBody>
          <a:bodyPr wrap="square" rtlCol="0">
            <a:spAutoFit/>
          </a:bodyPr>
          <a:lstStyle/>
          <a:p>
            <a:r>
              <a:rPr lang="en-US" sz="4000" dirty="0">
                <a:solidFill>
                  <a:schemeClr val="bg1"/>
                </a:solidFill>
              </a:rPr>
              <a:t>Which of this wars is known as Revolutionary War?</a:t>
            </a:r>
          </a:p>
        </p:txBody>
      </p:sp>
      <p:grpSp>
        <p:nvGrpSpPr>
          <p:cNvPr id="11" name="Group 10">
            <a:extLst>
              <a:ext uri="{FF2B5EF4-FFF2-40B4-BE49-F238E27FC236}">
                <a16:creationId xmlns:a16="http://schemas.microsoft.com/office/drawing/2014/main" id="{BBA291C2-62C1-B690-1DE0-F2A655FED54F}"/>
              </a:ext>
            </a:extLst>
          </p:cNvPr>
          <p:cNvGrpSpPr/>
          <p:nvPr/>
        </p:nvGrpSpPr>
        <p:grpSpPr>
          <a:xfrm>
            <a:off x="4917686" y="3000599"/>
            <a:ext cx="2364824" cy="3469906"/>
            <a:chOff x="4917686" y="3000599"/>
            <a:chExt cx="2364824" cy="3469906"/>
          </a:xfrm>
        </p:grpSpPr>
        <p:sp>
          <p:nvSpPr>
            <p:cNvPr id="27" name="TextBox 26">
              <a:extLst>
                <a:ext uri="{FF2B5EF4-FFF2-40B4-BE49-F238E27FC236}">
                  <a16:creationId xmlns:a16="http://schemas.microsoft.com/office/drawing/2014/main" id="{79BE1F53-B247-9A73-89AF-211D10E9634E}"/>
                </a:ext>
              </a:extLst>
            </p:cNvPr>
            <p:cNvSpPr txBox="1"/>
            <p:nvPr/>
          </p:nvSpPr>
          <p:spPr>
            <a:xfrm>
              <a:off x="4917686" y="5577953"/>
              <a:ext cx="2364824" cy="892552"/>
            </a:xfrm>
            <a:prstGeom prst="rect">
              <a:avLst/>
            </a:prstGeom>
            <a:noFill/>
          </p:spPr>
          <p:txBody>
            <a:bodyPr wrap="square">
              <a:spAutoFit/>
            </a:bodyPr>
            <a:lstStyle/>
            <a:p>
              <a:r>
                <a:rPr lang="en-US" sz="2600" dirty="0">
                  <a:solidFill>
                    <a:schemeClr val="bg1"/>
                  </a:solidFill>
                </a:rPr>
                <a:t>Independence War</a:t>
              </a:r>
            </a:p>
          </p:txBody>
        </p:sp>
        <p:pic>
          <p:nvPicPr>
            <p:cNvPr id="7" name="Imagem 28">
              <a:extLst>
                <a:ext uri="{FF2B5EF4-FFF2-40B4-BE49-F238E27FC236}">
                  <a16:creationId xmlns:a16="http://schemas.microsoft.com/office/drawing/2014/main" id="{FAA5E4FA-3A13-6AA2-ABEF-78FE4C659D47}"/>
                </a:ext>
              </a:extLst>
            </p:cNvPr>
            <p:cNvPicPr>
              <a:picLocks noChangeAspect="1"/>
            </p:cNvPicPr>
            <p:nvPr/>
          </p:nvPicPr>
          <p:blipFill>
            <a:blip r:embed="rId6"/>
            <a:stretch>
              <a:fillRect/>
            </a:stretch>
          </p:blipFill>
          <p:spPr>
            <a:xfrm>
              <a:off x="5100941" y="3000599"/>
              <a:ext cx="1992590" cy="2489084"/>
            </a:xfrm>
            <a:prstGeom prst="rect">
              <a:avLst/>
            </a:prstGeom>
          </p:spPr>
        </p:pic>
      </p:grpSp>
      <p:grpSp>
        <p:nvGrpSpPr>
          <p:cNvPr id="5" name="Group 4">
            <a:extLst>
              <a:ext uri="{FF2B5EF4-FFF2-40B4-BE49-F238E27FC236}">
                <a16:creationId xmlns:a16="http://schemas.microsoft.com/office/drawing/2014/main" id="{3F70868B-F7D0-5D96-F8A4-D6B908E90903}"/>
              </a:ext>
            </a:extLst>
          </p:cNvPr>
          <p:cNvGrpSpPr/>
          <p:nvPr/>
        </p:nvGrpSpPr>
        <p:grpSpPr>
          <a:xfrm>
            <a:off x="399528" y="3008556"/>
            <a:ext cx="2926997" cy="3526910"/>
            <a:chOff x="399528" y="3008556"/>
            <a:chExt cx="2926997" cy="3526910"/>
          </a:xfrm>
        </p:grpSpPr>
        <p:sp>
          <p:nvSpPr>
            <p:cNvPr id="19" name="TextBox 18">
              <a:extLst>
                <a:ext uri="{FF2B5EF4-FFF2-40B4-BE49-F238E27FC236}">
                  <a16:creationId xmlns:a16="http://schemas.microsoft.com/office/drawing/2014/main" id="{CB1FF9ED-4C52-9A95-9402-AD3431D1D24B}"/>
                </a:ext>
              </a:extLst>
            </p:cNvPr>
            <p:cNvSpPr txBox="1"/>
            <p:nvPr/>
          </p:nvSpPr>
          <p:spPr>
            <a:xfrm>
              <a:off x="481741" y="5581359"/>
              <a:ext cx="2844784" cy="954107"/>
            </a:xfrm>
            <a:prstGeom prst="rect">
              <a:avLst/>
            </a:prstGeom>
            <a:noFill/>
          </p:spPr>
          <p:txBody>
            <a:bodyPr wrap="square" rtlCol="0">
              <a:spAutoFit/>
            </a:bodyPr>
            <a:lstStyle/>
            <a:p>
              <a:r>
                <a:rPr lang="en-US" sz="2800" dirty="0">
                  <a:solidFill>
                    <a:schemeClr val="bg1"/>
                  </a:solidFill>
                </a:rPr>
                <a:t>1812 </a:t>
              </a:r>
            </a:p>
            <a:p>
              <a:r>
                <a:rPr lang="en-US" sz="2800" dirty="0">
                  <a:solidFill>
                    <a:schemeClr val="bg1"/>
                  </a:solidFill>
                </a:rPr>
                <a:t>War</a:t>
              </a:r>
            </a:p>
          </p:txBody>
        </p:sp>
        <p:pic>
          <p:nvPicPr>
            <p:cNvPr id="14" name="Imagem 8">
              <a:extLst>
                <a:ext uri="{FF2B5EF4-FFF2-40B4-BE49-F238E27FC236}">
                  <a16:creationId xmlns:a16="http://schemas.microsoft.com/office/drawing/2014/main" id="{41B9AF25-1FBF-78C8-8743-0AD8AB9306D0}"/>
                </a:ext>
              </a:extLst>
            </p:cNvPr>
            <p:cNvPicPr>
              <a:picLocks noChangeAspect="1"/>
            </p:cNvPicPr>
            <p:nvPr/>
          </p:nvPicPr>
          <p:blipFill>
            <a:blip r:embed="rId7"/>
            <a:stretch>
              <a:fillRect/>
            </a:stretch>
          </p:blipFill>
          <p:spPr>
            <a:xfrm>
              <a:off x="399528" y="3008556"/>
              <a:ext cx="2018078" cy="2459035"/>
            </a:xfrm>
            <a:prstGeom prst="rect">
              <a:avLst/>
            </a:prstGeom>
          </p:spPr>
        </p:pic>
      </p:grpSp>
      <p:grpSp>
        <p:nvGrpSpPr>
          <p:cNvPr id="12" name="Group 11">
            <a:extLst>
              <a:ext uri="{FF2B5EF4-FFF2-40B4-BE49-F238E27FC236}">
                <a16:creationId xmlns:a16="http://schemas.microsoft.com/office/drawing/2014/main" id="{DA859CDC-C2D8-F881-A52D-B34FD60DEB8E}"/>
              </a:ext>
            </a:extLst>
          </p:cNvPr>
          <p:cNvGrpSpPr/>
          <p:nvPr/>
        </p:nvGrpSpPr>
        <p:grpSpPr>
          <a:xfrm>
            <a:off x="7203108" y="3008555"/>
            <a:ext cx="2364824" cy="3549777"/>
            <a:chOff x="7203108" y="3008555"/>
            <a:chExt cx="2364824" cy="3549777"/>
          </a:xfrm>
        </p:grpSpPr>
        <p:sp>
          <p:nvSpPr>
            <p:cNvPr id="33" name="TextBox 32">
              <a:extLst>
                <a:ext uri="{FF2B5EF4-FFF2-40B4-BE49-F238E27FC236}">
                  <a16:creationId xmlns:a16="http://schemas.microsoft.com/office/drawing/2014/main" id="{9A786C3E-A4DD-8D36-FAB4-7FBE960B490C}"/>
                </a:ext>
              </a:extLst>
            </p:cNvPr>
            <p:cNvSpPr txBox="1"/>
            <p:nvPr/>
          </p:nvSpPr>
          <p:spPr>
            <a:xfrm>
              <a:off x="7203108" y="5604225"/>
              <a:ext cx="2364824" cy="954107"/>
            </a:xfrm>
            <a:prstGeom prst="rect">
              <a:avLst/>
            </a:prstGeom>
            <a:noFill/>
          </p:spPr>
          <p:txBody>
            <a:bodyPr wrap="square">
              <a:spAutoFit/>
            </a:bodyPr>
            <a:lstStyle/>
            <a:p>
              <a:r>
                <a:rPr lang="pt-BR" sz="2800" spc="-10" dirty="0">
                  <a:solidFill>
                    <a:schemeClr val="bg1"/>
                  </a:solidFill>
                </a:rPr>
                <a:t>Mexican </a:t>
              </a:r>
            </a:p>
            <a:p>
              <a:r>
                <a:rPr lang="pt-BR" sz="2800" spc="-10" dirty="0">
                  <a:solidFill>
                    <a:schemeClr val="bg1"/>
                  </a:solidFill>
                </a:rPr>
                <a:t>War</a:t>
              </a:r>
            </a:p>
          </p:txBody>
        </p:sp>
        <p:pic>
          <p:nvPicPr>
            <p:cNvPr id="18" name="Picture 17">
              <a:extLst>
                <a:ext uri="{FF2B5EF4-FFF2-40B4-BE49-F238E27FC236}">
                  <a16:creationId xmlns:a16="http://schemas.microsoft.com/office/drawing/2014/main" id="{0C443AAE-36CD-45E3-8575-441C2A564EFE}"/>
                </a:ext>
              </a:extLst>
            </p:cNvPr>
            <p:cNvPicPr>
              <a:picLocks noChangeAspect="1"/>
            </p:cNvPicPr>
            <p:nvPr/>
          </p:nvPicPr>
          <p:blipFill>
            <a:blip r:embed="rId8"/>
            <a:stretch>
              <a:fillRect/>
            </a:stretch>
          </p:blipFill>
          <p:spPr>
            <a:xfrm>
              <a:off x="7302503" y="3008555"/>
              <a:ext cx="1996910" cy="2489084"/>
            </a:xfrm>
            <a:prstGeom prst="rect">
              <a:avLst/>
            </a:prstGeom>
          </p:spPr>
        </p:pic>
      </p:grpSp>
      <p:grpSp>
        <p:nvGrpSpPr>
          <p:cNvPr id="6" name="Group 5">
            <a:extLst>
              <a:ext uri="{FF2B5EF4-FFF2-40B4-BE49-F238E27FC236}">
                <a16:creationId xmlns:a16="http://schemas.microsoft.com/office/drawing/2014/main" id="{26C7A41E-31E8-FDAA-92B4-3792C68A62DA}"/>
              </a:ext>
            </a:extLst>
          </p:cNvPr>
          <p:cNvGrpSpPr/>
          <p:nvPr/>
        </p:nvGrpSpPr>
        <p:grpSpPr>
          <a:xfrm>
            <a:off x="2674867" y="2996613"/>
            <a:ext cx="2918160" cy="3538853"/>
            <a:chOff x="2674867" y="2996613"/>
            <a:chExt cx="2918160" cy="3538853"/>
          </a:xfrm>
        </p:grpSpPr>
        <p:sp>
          <p:nvSpPr>
            <p:cNvPr id="29" name="TextBox 28">
              <a:extLst>
                <a:ext uri="{FF2B5EF4-FFF2-40B4-BE49-F238E27FC236}">
                  <a16:creationId xmlns:a16="http://schemas.microsoft.com/office/drawing/2014/main" id="{BC7C473D-1D27-C0DC-68DF-4B6FC295108B}"/>
                </a:ext>
              </a:extLst>
            </p:cNvPr>
            <p:cNvSpPr txBox="1"/>
            <p:nvPr/>
          </p:nvSpPr>
          <p:spPr>
            <a:xfrm>
              <a:off x="2674867" y="5581359"/>
              <a:ext cx="2918160" cy="954107"/>
            </a:xfrm>
            <a:prstGeom prst="rect">
              <a:avLst/>
            </a:prstGeom>
            <a:noFill/>
          </p:spPr>
          <p:txBody>
            <a:bodyPr wrap="square">
              <a:spAutoFit/>
            </a:bodyPr>
            <a:lstStyle/>
            <a:p>
              <a:r>
                <a:rPr lang="pt-BR" sz="2800" spc="-10" dirty="0">
                  <a:solidFill>
                    <a:schemeClr val="bg1"/>
                  </a:solidFill>
                </a:rPr>
                <a:t>Civil </a:t>
              </a:r>
            </a:p>
            <a:p>
              <a:r>
                <a:rPr lang="pt-BR" sz="2800" spc="-10" dirty="0">
                  <a:solidFill>
                    <a:schemeClr val="bg1"/>
                  </a:solidFill>
                </a:rPr>
                <a:t>War</a:t>
              </a:r>
            </a:p>
          </p:txBody>
        </p:sp>
        <p:pic>
          <p:nvPicPr>
            <p:cNvPr id="22" name="Imagem 32">
              <a:extLst>
                <a:ext uri="{FF2B5EF4-FFF2-40B4-BE49-F238E27FC236}">
                  <a16:creationId xmlns:a16="http://schemas.microsoft.com/office/drawing/2014/main" id="{B4F255AD-7D15-C4E8-2227-6BF96F00D6CB}"/>
                </a:ext>
              </a:extLst>
            </p:cNvPr>
            <p:cNvPicPr>
              <a:picLocks noChangeAspect="1"/>
            </p:cNvPicPr>
            <p:nvPr/>
          </p:nvPicPr>
          <p:blipFill>
            <a:blip r:embed="rId9"/>
            <a:stretch>
              <a:fillRect/>
            </a:stretch>
          </p:blipFill>
          <p:spPr>
            <a:xfrm>
              <a:off x="2802341" y="2996613"/>
              <a:ext cx="2023852" cy="2501026"/>
            </a:xfrm>
            <a:prstGeom prst="rect">
              <a:avLst/>
            </a:prstGeom>
          </p:spPr>
        </p:pic>
      </p:grpSp>
      <p:grpSp>
        <p:nvGrpSpPr>
          <p:cNvPr id="15" name="Group 14">
            <a:extLst>
              <a:ext uri="{FF2B5EF4-FFF2-40B4-BE49-F238E27FC236}">
                <a16:creationId xmlns:a16="http://schemas.microsoft.com/office/drawing/2014/main" id="{3235ED3D-11F9-EC96-F423-3EEEC575F03B}"/>
              </a:ext>
            </a:extLst>
          </p:cNvPr>
          <p:cNvGrpSpPr/>
          <p:nvPr/>
        </p:nvGrpSpPr>
        <p:grpSpPr>
          <a:xfrm>
            <a:off x="9417297" y="2996613"/>
            <a:ext cx="2364824" cy="3556459"/>
            <a:chOff x="9417297" y="2996613"/>
            <a:chExt cx="2364824" cy="3556459"/>
          </a:xfrm>
        </p:grpSpPr>
        <p:sp>
          <p:nvSpPr>
            <p:cNvPr id="39" name="TextBox 38">
              <a:extLst>
                <a:ext uri="{FF2B5EF4-FFF2-40B4-BE49-F238E27FC236}">
                  <a16:creationId xmlns:a16="http://schemas.microsoft.com/office/drawing/2014/main" id="{3D36C802-76F6-652B-A23B-ED74812379D9}"/>
                </a:ext>
              </a:extLst>
            </p:cNvPr>
            <p:cNvSpPr txBox="1"/>
            <p:nvPr/>
          </p:nvSpPr>
          <p:spPr>
            <a:xfrm>
              <a:off x="9417297" y="5598965"/>
              <a:ext cx="2364824" cy="954107"/>
            </a:xfrm>
            <a:prstGeom prst="rect">
              <a:avLst/>
            </a:prstGeom>
            <a:noFill/>
          </p:spPr>
          <p:txBody>
            <a:bodyPr wrap="square">
              <a:spAutoFit/>
            </a:bodyPr>
            <a:lstStyle/>
            <a:p>
              <a:r>
                <a:rPr lang="pt-BR" sz="2800" spc="-10" dirty="0">
                  <a:solidFill>
                    <a:schemeClr val="bg1"/>
                  </a:solidFill>
                </a:rPr>
                <a:t>Great</a:t>
              </a:r>
            </a:p>
            <a:p>
              <a:r>
                <a:rPr lang="pt-BR" sz="2800" spc="-10" dirty="0">
                  <a:solidFill>
                    <a:schemeClr val="bg1"/>
                  </a:solidFill>
                </a:rPr>
                <a:t>War</a:t>
              </a:r>
              <a:endParaRPr lang="en-US" sz="2800" dirty="0">
                <a:solidFill>
                  <a:schemeClr val="bg1"/>
                </a:solidFill>
              </a:endParaRPr>
            </a:p>
          </p:txBody>
        </p:sp>
        <p:pic>
          <p:nvPicPr>
            <p:cNvPr id="25" name="Imagem 5">
              <a:extLst>
                <a:ext uri="{FF2B5EF4-FFF2-40B4-BE49-F238E27FC236}">
                  <a16:creationId xmlns:a16="http://schemas.microsoft.com/office/drawing/2014/main" id="{F2C333E9-B1F7-633B-8F9E-86EAEC3CDACE}"/>
                </a:ext>
              </a:extLst>
            </p:cNvPr>
            <p:cNvPicPr>
              <a:picLocks noChangeAspect="1"/>
            </p:cNvPicPr>
            <p:nvPr/>
          </p:nvPicPr>
          <p:blipFill>
            <a:blip r:embed="rId10"/>
            <a:stretch>
              <a:fillRect/>
            </a:stretch>
          </p:blipFill>
          <p:spPr>
            <a:xfrm>
              <a:off x="9508385" y="2996613"/>
              <a:ext cx="1982126" cy="2501026"/>
            </a:xfrm>
            <a:prstGeom prst="rect">
              <a:avLst/>
            </a:prstGeom>
          </p:spPr>
        </p:pic>
      </p:grpSp>
      <p:sp>
        <p:nvSpPr>
          <p:cNvPr id="16" name="TextBox 15">
            <a:extLst>
              <a:ext uri="{FF2B5EF4-FFF2-40B4-BE49-F238E27FC236}">
                <a16:creationId xmlns:a16="http://schemas.microsoft.com/office/drawing/2014/main" id="{9F6009B0-6769-F036-5DF4-FA29F553BC69}"/>
              </a:ext>
            </a:extLst>
          </p:cNvPr>
          <p:cNvSpPr txBox="1"/>
          <p:nvPr/>
        </p:nvSpPr>
        <p:spPr>
          <a:xfrm>
            <a:off x="7233349" y="2734425"/>
            <a:ext cx="5007812" cy="3323987"/>
          </a:xfrm>
          <a:prstGeom prst="rect">
            <a:avLst/>
          </a:prstGeom>
          <a:noFill/>
        </p:spPr>
        <p:txBody>
          <a:bodyPr wrap="square" rtlCol="0">
            <a:spAutoFit/>
          </a:bodyPr>
          <a:lstStyle/>
          <a:p>
            <a:r>
              <a:rPr lang="en-US" sz="3200" dirty="0">
                <a:solidFill>
                  <a:schemeClr val="bg1"/>
                </a:solidFill>
              </a:rPr>
              <a:t>The Independence War is also named as:</a:t>
            </a:r>
          </a:p>
          <a:p>
            <a:pPr marL="285750" indent="-285750">
              <a:buFontTx/>
              <a:buChar char="-"/>
            </a:pPr>
            <a:r>
              <a:rPr lang="en-US" sz="3200" dirty="0">
                <a:solidFill>
                  <a:schemeClr val="bg1"/>
                </a:solidFill>
              </a:rPr>
              <a:t>American Revolution</a:t>
            </a:r>
          </a:p>
          <a:p>
            <a:pPr marL="285750" indent="-285750">
              <a:buFontTx/>
              <a:buChar char="-"/>
            </a:pPr>
            <a:r>
              <a:rPr lang="en-US" sz="3200" dirty="0">
                <a:solidFill>
                  <a:schemeClr val="bg1"/>
                </a:solidFill>
              </a:rPr>
              <a:t>Revolution War</a:t>
            </a:r>
          </a:p>
          <a:p>
            <a:pPr marL="285750" indent="-285750">
              <a:buFontTx/>
              <a:buChar char="-"/>
            </a:pPr>
            <a:r>
              <a:rPr lang="en-US" sz="3200" dirty="0">
                <a:solidFill>
                  <a:schemeClr val="bg1"/>
                </a:solidFill>
              </a:rPr>
              <a:t>American Independence War</a:t>
            </a:r>
          </a:p>
          <a:p>
            <a:endParaRPr lang="en-US" dirty="0">
              <a:solidFill>
                <a:schemeClr val="bg1"/>
              </a:solidFill>
            </a:endParaRPr>
          </a:p>
        </p:txBody>
      </p:sp>
    </p:spTree>
    <p:extLst>
      <p:ext uri="{BB962C8B-B14F-4D97-AF65-F5344CB8AC3E}">
        <p14:creationId xmlns:p14="http://schemas.microsoft.com/office/powerpoint/2010/main" val="35474483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413105-5689-BF87-1DB5-D39D4ABA75E9}"/>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AD026DB-9E04-CE56-736C-B1F3052A218F}"/>
              </a:ext>
            </a:extLst>
          </p:cNvPr>
          <p:cNvGrpSpPr/>
          <p:nvPr/>
        </p:nvGrpSpPr>
        <p:grpSpPr>
          <a:xfrm>
            <a:off x="-7546" y="0"/>
            <a:ext cx="12192000" cy="6858000"/>
            <a:chOff x="0" y="0"/>
            <a:chExt cx="9144000" cy="6858000"/>
          </a:xfrm>
        </p:grpSpPr>
        <p:sp>
          <p:nvSpPr>
            <p:cNvPr id="3" name="object 3">
              <a:extLst>
                <a:ext uri="{FF2B5EF4-FFF2-40B4-BE49-F238E27FC236}">
                  <a16:creationId xmlns:a16="http://schemas.microsoft.com/office/drawing/2014/main" id="{1C5A95E8-58C9-426A-FEB0-2FC9FF82FE31}"/>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4846F36B-DF8F-904F-54AE-F56F353534C4}"/>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9E3580E7-EE7F-B1F7-F61B-A750650E1D50}"/>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10D3872B-F788-1DE6-480E-EFAD8B247B7B}"/>
              </a:ext>
            </a:extLst>
          </p:cNvPr>
          <p:cNvSpPr txBox="1"/>
          <p:nvPr/>
        </p:nvSpPr>
        <p:spPr>
          <a:xfrm>
            <a:off x="3748671" y="772510"/>
            <a:ext cx="7977354" cy="1938992"/>
          </a:xfrm>
          <a:prstGeom prst="rect">
            <a:avLst/>
          </a:prstGeom>
          <a:noFill/>
        </p:spPr>
        <p:txBody>
          <a:bodyPr wrap="square" rtlCol="0">
            <a:spAutoFit/>
          </a:bodyPr>
          <a:lstStyle/>
          <a:p>
            <a:r>
              <a:rPr lang="en-US" sz="4000" dirty="0">
                <a:solidFill>
                  <a:schemeClr val="bg1"/>
                </a:solidFill>
              </a:rPr>
              <a:t>What was the spirit, the motto that brought people together to create a new world as a nation?</a:t>
            </a:r>
          </a:p>
        </p:txBody>
      </p:sp>
      <p:sp>
        <p:nvSpPr>
          <p:cNvPr id="6" name="TextBox 5">
            <a:extLst>
              <a:ext uri="{FF2B5EF4-FFF2-40B4-BE49-F238E27FC236}">
                <a16:creationId xmlns:a16="http://schemas.microsoft.com/office/drawing/2014/main" id="{1347E5AA-E57F-703C-94ED-A931E4624286}"/>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The Religion choice</a:t>
            </a:r>
          </a:p>
        </p:txBody>
      </p:sp>
      <p:sp>
        <p:nvSpPr>
          <p:cNvPr id="10" name="TextBox 9">
            <a:extLst>
              <a:ext uri="{FF2B5EF4-FFF2-40B4-BE49-F238E27FC236}">
                <a16:creationId xmlns:a16="http://schemas.microsoft.com/office/drawing/2014/main" id="{51A84B49-9C31-D4B3-2584-C52431CC136F}"/>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The wish for a united nation</a:t>
            </a:r>
          </a:p>
        </p:txBody>
      </p:sp>
      <p:sp>
        <p:nvSpPr>
          <p:cNvPr id="12" name="TextBox 11">
            <a:extLst>
              <a:ext uri="{FF2B5EF4-FFF2-40B4-BE49-F238E27FC236}">
                <a16:creationId xmlns:a16="http://schemas.microsoft.com/office/drawing/2014/main" id="{40FEDFA8-20A7-515E-577B-041A34733065}"/>
              </a:ext>
            </a:extLst>
          </p:cNvPr>
          <p:cNvSpPr txBox="1"/>
          <p:nvPr/>
        </p:nvSpPr>
        <p:spPr>
          <a:xfrm>
            <a:off x="471220" y="4251005"/>
            <a:ext cx="10749903" cy="707886"/>
          </a:xfrm>
          <a:prstGeom prst="rect">
            <a:avLst/>
          </a:prstGeom>
          <a:noFill/>
        </p:spPr>
        <p:txBody>
          <a:bodyPr wrap="square" rtlCol="0">
            <a:spAutoFit/>
          </a:bodyPr>
          <a:lstStyle/>
          <a:p>
            <a:r>
              <a:rPr lang="en-US" sz="4000" dirty="0">
                <a:solidFill>
                  <a:schemeClr val="bg1"/>
                </a:solidFill>
              </a:rPr>
              <a:t>c) The seek for Freedom</a:t>
            </a:r>
          </a:p>
        </p:txBody>
      </p:sp>
      <p:sp>
        <p:nvSpPr>
          <p:cNvPr id="15" name="TextBox 14">
            <a:extLst>
              <a:ext uri="{FF2B5EF4-FFF2-40B4-BE49-F238E27FC236}">
                <a16:creationId xmlns:a16="http://schemas.microsoft.com/office/drawing/2014/main" id="{AE755EAE-2EE7-28D1-028B-0ABD2CB9D97F}"/>
              </a:ext>
            </a:extLst>
          </p:cNvPr>
          <p:cNvSpPr txBox="1"/>
          <p:nvPr/>
        </p:nvSpPr>
        <p:spPr>
          <a:xfrm>
            <a:off x="439690" y="4787034"/>
            <a:ext cx="10749903" cy="707886"/>
          </a:xfrm>
          <a:prstGeom prst="rect">
            <a:avLst/>
          </a:prstGeom>
          <a:noFill/>
        </p:spPr>
        <p:txBody>
          <a:bodyPr wrap="square" rtlCol="0">
            <a:spAutoFit/>
          </a:bodyPr>
          <a:lstStyle/>
          <a:p>
            <a:r>
              <a:rPr lang="en-US" sz="4000" dirty="0">
                <a:solidFill>
                  <a:schemeClr val="bg1"/>
                </a:solidFill>
              </a:rPr>
              <a:t>d) The pursue of happiness</a:t>
            </a:r>
          </a:p>
        </p:txBody>
      </p:sp>
      <p:sp>
        <p:nvSpPr>
          <p:cNvPr id="17" name="TextBox 16">
            <a:extLst>
              <a:ext uri="{FF2B5EF4-FFF2-40B4-BE49-F238E27FC236}">
                <a16:creationId xmlns:a16="http://schemas.microsoft.com/office/drawing/2014/main" id="{B3E427DA-E8DB-63C1-2F88-A710C2702294}"/>
              </a:ext>
            </a:extLst>
          </p:cNvPr>
          <p:cNvSpPr txBox="1"/>
          <p:nvPr/>
        </p:nvSpPr>
        <p:spPr>
          <a:xfrm>
            <a:off x="455454" y="5354583"/>
            <a:ext cx="10749903" cy="707886"/>
          </a:xfrm>
          <a:prstGeom prst="rect">
            <a:avLst/>
          </a:prstGeom>
          <a:noFill/>
        </p:spPr>
        <p:txBody>
          <a:bodyPr wrap="square" rtlCol="0">
            <a:spAutoFit/>
          </a:bodyPr>
          <a:lstStyle/>
          <a:p>
            <a:r>
              <a:rPr lang="en-US" sz="4000" dirty="0">
                <a:solidFill>
                  <a:schemeClr val="bg1"/>
                </a:solidFill>
              </a:rPr>
              <a:t>e) The exorbitant taxation </a:t>
            </a:r>
          </a:p>
        </p:txBody>
      </p:sp>
      <p:pic>
        <p:nvPicPr>
          <p:cNvPr id="5" name="Picture 4" descr="Amazon.com: USA Freedom Inspirational print with Quote by Former President Reagan with American Flag background - 10x8 UNFRAMED Wall Art print - Red, White and Blue background Décor. Makes a Great Gift. :">
            <a:extLst>
              <a:ext uri="{FF2B5EF4-FFF2-40B4-BE49-F238E27FC236}">
                <a16:creationId xmlns:a16="http://schemas.microsoft.com/office/drawing/2014/main" id="{5CB24AD1-39D6-176F-CB3A-832526E58938}"/>
              </a:ext>
            </a:extLst>
          </p:cNvPr>
          <p:cNvPicPr>
            <a:picLocks noChangeAspect="1"/>
          </p:cNvPicPr>
          <p:nvPr/>
        </p:nvPicPr>
        <p:blipFill>
          <a:blip r:embed="rId6"/>
          <a:stretch>
            <a:fillRect/>
          </a:stretch>
        </p:blipFill>
        <p:spPr>
          <a:xfrm>
            <a:off x="6921824" y="339588"/>
            <a:ext cx="4795838" cy="6143529"/>
          </a:xfrm>
          <a:prstGeom prst="rect">
            <a:avLst/>
          </a:prstGeom>
        </p:spPr>
      </p:pic>
    </p:spTree>
    <p:extLst>
      <p:ext uri="{BB962C8B-B14F-4D97-AF65-F5344CB8AC3E}">
        <p14:creationId xmlns:p14="http://schemas.microsoft.com/office/powerpoint/2010/main" val="3752757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497F7E-02B2-5DBD-67CC-41905656551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30A9407-523D-ED90-1077-C72BEB2AF9FF}"/>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9D048760-B855-B800-C818-428A6462C32A}"/>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294B4122-C0A0-D2CE-F690-5F3C2C66A46E}"/>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B7B9FB2F-AE05-A5F8-0291-09A001F4FA03}"/>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EC484553-9B37-BFA0-11A8-63E379A5AA48}"/>
              </a:ext>
            </a:extLst>
          </p:cNvPr>
          <p:cNvSpPr txBox="1"/>
          <p:nvPr/>
        </p:nvSpPr>
        <p:spPr>
          <a:xfrm>
            <a:off x="3748671" y="772510"/>
            <a:ext cx="7977354" cy="1323439"/>
          </a:xfrm>
          <a:prstGeom prst="rect">
            <a:avLst/>
          </a:prstGeom>
          <a:noFill/>
        </p:spPr>
        <p:txBody>
          <a:bodyPr wrap="square" rtlCol="0">
            <a:spAutoFit/>
          </a:bodyPr>
          <a:lstStyle/>
          <a:p>
            <a:r>
              <a:rPr lang="en-US" sz="4000" dirty="0">
                <a:solidFill>
                  <a:schemeClr val="bg1"/>
                </a:solidFill>
              </a:rPr>
              <a:t>Who, among the Founding Fathers, was the first US Treasurer?</a:t>
            </a:r>
          </a:p>
        </p:txBody>
      </p:sp>
      <p:grpSp>
        <p:nvGrpSpPr>
          <p:cNvPr id="44" name="Group 43">
            <a:extLst>
              <a:ext uri="{FF2B5EF4-FFF2-40B4-BE49-F238E27FC236}">
                <a16:creationId xmlns:a16="http://schemas.microsoft.com/office/drawing/2014/main" id="{B18D9C40-267B-667B-3D12-2DB041FC6DA3}"/>
              </a:ext>
            </a:extLst>
          </p:cNvPr>
          <p:cNvGrpSpPr/>
          <p:nvPr/>
        </p:nvGrpSpPr>
        <p:grpSpPr>
          <a:xfrm>
            <a:off x="4934619" y="2978508"/>
            <a:ext cx="2364824" cy="3553552"/>
            <a:chOff x="4934619" y="3010040"/>
            <a:chExt cx="2364824" cy="3553552"/>
          </a:xfrm>
        </p:grpSpPr>
        <p:pic>
          <p:nvPicPr>
            <p:cNvPr id="23" name="Imagem 15">
              <a:extLst>
                <a:ext uri="{FF2B5EF4-FFF2-40B4-BE49-F238E27FC236}">
                  <a16:creationId xmlns:a16="http://schemas.microsoft.com/office/drawing/2014/main" id="{F382C691-FF2B-5B88-0072-583C9FC2FBA0}"/>
                </a:ext>
              </a:extLst>
            </p:cNvPr>
            <p:cNvPicPr>
              <a:picLocks noChangeAspect="1"/>
            </p:cNvPicPr>
            <p:nvPr/>
          </p:nvPicPr>
          <p:blipFill>
            <a:blip r:embed="rId6"/>
            <a:stretch>
              <a:fillRect/>
            </a:stretch>
          </p:blipFill>
          <p:spPr>
            <a:xfrm>
              <a:off x="5044504" y="3010040"/>
              <a:ext cx="1989482" cy="2489083"/>
            </a:xfrm>
            <a:prstGeom prst="rect">
              <a:avLst/>
            </a:prstGeom>
          </p:spPr>
        </p:pic>
        <p:sp>
          <p:nvSpPr>
            <p:cNvPr id="27" name="TextBox 26">
              <a:extLst>
                <a:ext uri="{FF2B5EF4-FFF2-40B4-BE49-F238E27FC236}">
                  <a16:creationId xmlns:a16="http://schemas.microsoft.com/office/drawing/2014/main" id="{7EA758AD-83A6-98B1-5D2A-F117575B033E}"/>
                </a:ext>
              </a:extLst>
            </p:cNvPr>
            <p:cNvSpPr txBox="1"/>
            <p:nvPr/>
          </p:nvSpPr>
          <p:spPr>
            <a:xfrm>
              <a:off x="4934619" y="5609485"/>
              <a:ext cx="2364824" cy="954107"/>
            </a:xfrm>
            <a:prstGeom prst="rect">
              <a:avLst/>
            </a:prstGeom>
            <a:noFill/>
          </p:spPr>
          <p:txBody>
            <a:bodyPr wrap="square">
              <a:spAutoFit/>
            </a:bodyPr>
            <a:lstStyle/>
            <a:p>
              <a:r>
                <a:rPr lang="pt-BR" sz="2800" spc="-10" dirty="0">
                  <a:solidFill>
                    <a:schemeClr val="bg1"/>
                  </a:solidFill>
                </a:rPr>
                <a:t>John </a:t>
              </a:r>
            </a:p>
            <a:p>
              <a:r>
                <a:rPr lang="pt-BR" sz="2800" spc="-10" dirty="0">
                  <a:solidFill>
                    <a:schemeClr val="bg1"/>
                  </a:solidFill>
                </a:rPr>
                <a:t>Hancock</a:t>
              </a:r>
              <a:endParaRPr lang="en-US" sz="2800" dirty="0">
                <a:solidFill>
                  <a:schemeClr val="bg1"/>
                </a:solidFill>
              </a:endParaRPr>
            </a:p>
          </p:txBody>
        </p:sp>
      </p:grpSp>
      <p:grpSp>
        <p:nvGrpSpPr>
          <p:cNvPr id="43" name="Group 42">
            <a:extLst>
              <a:ext uri="{FF2B5EF4-FFF2-40B4-BE49-F238E27FC236}">
                <a16:creationId xmlns:a16="http://schemas.microsoft.com/office/drawing/2014/main" id="{48D7E6FB-F4C1-65D3-6A5E-8736C5DC698A}"/>
              </a:ext>
            </a:extLst>
          </p:cNvPr>
          <p:cNvGrpSpPr/>
          <p:nvPr/>
        </p:nvGrpSpPr>
        <p:grpSpPr>
          <a:xfrm>
            <a:off x="2615313" y="2978509"/>
            <a:ext cx="2977714" cy="3556957"/>
            <a:chOff x="2615313" y="3010041"/>
            <a:chExt cx="2977714" cy="3556957"/>
          </a:xfrm>
        </p:grpSpPr>
        <p:sp>
          <p:nvSpPr>
            <p:cNvPr id="21" name="object 13">
              <a:extLst>
                <a:ext uri="{FF2B5EF4-FFF2-40B4-BE49-F238E27FC236}">
                  <a16:creationId xmlns:a16="http://schemas.microsoft.com/office/drawing/2014/main" id="{0F5E801C-BF10-ED42-2C5C-35BB9623E2EC}"/>
                </a:ext>
              </a:extLst>
            </p:cNvPr>
            <p:cNvSpPr/>
            <p:nvPr/>
          </p:nvSpPr>
          <p:spPr>
            <a:xfrm>
              <a:off x="2699639" y="3010041"/>
              <a:ext cx="2171906" cy="2489082"/>
            </a:xfrm>
            <a:prstGeom prst="rect">
              <a:avLst/>
            </a:prstGeom>
            <a:blipFill>
              <a:blip r:embed="rId7" cstate="print"/>
              <a:stretch>
                <a:fillRect/>
              </a:stretch>
            </a:blipFill>
          </p:spPr>
          <p:txBody>
            <a:bodyPr wrap="square" lIns="0" tIns="0" rIns="0" bIns="0" rtlCol="0"/>
            <a:lstStyle/>
            <a:p>
              <a:endParaRPr dirty="0"/>
            </a:p>
          </p:txBody>
        </p:sp>
        <p:sp>
          <p:nvSpPr>
            <p:cNvPr id="29" name="TextBox 28">
              <a:extLst>
                <a:ext uri="{FF2B5EF4-FFF2-40B4-BE49-F238E27FC236}">
                  <a16:creationId xmlns:a16="http://schemas.microsoft.com/office/drawing/2014/main" id="{98156D6F-85A9-C52D-F463-8D4F4A490C93}"/>
                </a:ext>
              </a:extLst>
            </p:cNvPr>
            <p:cNvSpPr txBox="1"/>
            <p:nvPr/>
          </p:nvSpPr>
          <p:spPr>
            <a:xfrm>
              <a:off x="2615313" y="5612891"/>
              <a:ext cx="2977714" cy="954107"/>
            </a:xfrm>
            <a:prstGeom prst="rect">
              <a:avLst/>
            </a:prstGeom>
            <a:noFill/>
          </p:spPr>
          <p:txBody>
            <a:bodyPr wrap="square">
              <a:spAutoFit/>
            </a:bodyPr>
            <a:lstStyle/>
            <a:p>
              <a:r>
                <a:rPr lang="pt-BR" sz="2800" spc="-10" dirty="0">
                  <a:solidFill>
                    <a:schemeClr val="bg1"/>
                  </a:solidFill>
                </a:rPr>
                <a:t>Thomas </a:t>
              </a:r>
            </a:p>
            <a:p>
              <a:r>
                <a:rPr lang="pt-BR" sz="2800" spc="-10" dirty="0">
                  <a:solidFill>
                    <a:schemeClr val="bg1"/>
                  </a:solidFill>
                </a:rPr>
                <a:t>Jefferson</a:t>
              </a:r>
              <a:endParaRPr lang="en-US" sz="2800" dirty="0">
                <a:solidFill>
                  <a:schemeClr val="bg1"/>
                </a:solidFill>
              </a:endParaRPr>
            </a:p>
          </p:txBody>
        </p:sp>
      </p:grpSp>
      <p:grpSp>
        <p:nvGrpSpPr>
          <p:cNvPr id="12" name="Group 11">
            <a:extLst>
              <a:ext uri="{FF2B5EF4-FFF2-40B4-BE49-F238E27FC236}">
                <a16:creationId xmlns:a16="http://schemas.microsoft.com/office/drawing/2014/main" id="{3443FC32-A935-D27A-0930-6A1EC5634C0C}"/>
              </a:ext>
            </a:extLst>
          </p:cNvPr>
          <p:cNvGrpSpPr/>
          <p:nvPr/>
        </p:nvGrpSpPr>
        <p:grpSpPr>
          <a:xfrm>
            <a:off x="7152309" y="3000260"/>
            <a:ext cx="2364824" cy="3558072"/>
            <a:chOff x="7152309" y="3000260"/>
            <a:chExt cx="2364824" cy="3558072"/>
          </a:xfrm>
        </p:grpSpPr>
        <p:sp>
          <p:nvSpPr>
            <p:cNvPr id="33" name="TextBox 32">
              <a:extLst>
                <a:ext uri="{FF2B5EF4-FFF2-40B4-BE49-F238E27FC236}">
                  <a16:creationId xmlns:a16="http://schemas.microsoft.com/office/drawing/2014/main" id="{0E9820B6-91A8-1012-4DF0-062481B2922C}"/>
                </a:ext>
              </a:extLst>
            </p:cNvPr>
            <p:cNvSpPr txBox="1"/>
            <p:nvPr/>
          </p:nvSpPr>
          <p:spPr>
            <a:xfrm>
              <a:off x="7152309" y="5604225"/>
              <a:ext cx="2364824" cy="954107"/>
            </a:xfrm>
            <a:prstGeom prst="rect">
              <a:avLst/>
            </a:prstGeom>
            <a:noFill/>
          </p:spPr>
          <p:txBody>
            <a:bodyPr wrap="square">
              <a:spAutoFit/>
            </a:bodyPr>
            <a:lstStyle/>
            <a:p>
              <a:r>
                <a:rPr lang="pt-BR" sz="2800" spc="-10" dirty="0">
                  <a:solidFill>
                    <a:schemeClr val="bg1"/>
                  </a:solidFill>
                </a:rPr>
                <a:t>Alexander </a:t>
              </a:r>
            </a:p>
            <a:p>
              <a:r>
                <a:rPr lang="en-US" sz="2800" dirty="0">
                  <a:solidFill>
                    <a:schemeClr val="bg1"/>
                  </a:solidFill>
                </a:rPr>
                <a:t>Hamilton</a:t>
              </a:r>
            </a:p>
          </p:txBody>
        </p:sp>
        <p:pic>
          <p:nvPicPr>
            <p:cNvPr id="6" name="Imagem 7">
              <a:extLst>
                <a:ext uri="{FF2B5EF4-FFF2-40B4-BE49-F238E27FC236}">
                  <a16:creationId xmlns:a16="http://schemas.microsoft.com/office/drawing/2014/main" id="{968DFB60-E94E-C833-E538-48CF18FC5366}"/>
                </a:ext>
              </a:extLst>
            </p:cNvPr>
            <p:cNvPicPr>
              <a:picLocks noChangeAspect="1"/>
            </p:cNvPicPr>
            <p:nvPr/>
          </p:nvPicPr>
          <p:blipFill>
            <a:blip r:embed="rId8"/>
            <a:stretch>
              <a:fillRect/>
            </a:stretch>
          </p:blipFill>
          <p:spPr>
            <a:xfrm>
              <a:off x="7277972" y="3000260"/>
              <a:ext cx="1995174" cy="2489084"/>
            </a:xfrm>
            <a:prstGeom prst="rect">
              <a:avLst/>
            </a:prstGeom>
          </p:spPr>
        </p:pic>
      </p:grpSp>
      <p:grpSp>
        <p:nvGrpSpPr>
          <p:cNvPr id="11" name="Group 10">
            <a:extLst>
              <a:ext uri="{FF2B5EF4-FFF2-40B4-BE49-F238E27FC236}">
                <a16:creationId xmlns:a16="http://schemas.microsoft.com/office/drawing/2014/main" id="{20E052E2-F92B-284F-2EE9-257DD29980B3}"/>
              </a:ext>
            </a:extLst>
          </p:cNvPr>
          <p:cNvGrpSpPr/>
          <p:nvPr/>
        </p:nvGrpSpPr>
        <p:grpSpPr>
          <a:xfrm>
            <a:off x="481741" y="3000260"/>
            <a:ext cx="2844784" cy="3535206"/>
            <a:chOff x="481741" y="3000260"/>
            <a:chExt cx="2844784" cy="3535206"/>
          </a:xfrm>
        </p:grpSpPr>
        <p:sp>
          <p:nvSpPr>
            <p:cNvPr id="19" name="TextBox 18">
              <a:extLst>
                <a:ext uri="{FF2B5EF4-FFF2-40B4-BE49-F238E27FC236}">
                  <a16:creationId xmlns:a16="http://schemas.microsoft.com/office/drawing/2014/main" id="{43335E65-AADC-13BC-B1C4-A501A45EF443}"/>
                </a:ext>
              </a:extLst>
            </p:cNvPr>
            <p:cNvSpPr txBox="1"/>
            <p:nvPr/>
          </p:nvSpPr>
          <p:spPr>
            <a:xfrm>
              <a:off x="481741" y="5581359"/>
              <a:ext cx="2844784" cy="954107"/>
            </a:xfrm>
            <a:prstGeom prst="rect">
              <a:avLst/>
            </a:prstGeom>
            <a:noFill/>
          </p:spPr>
          <p:txBody>
            <a:bodyPr wrap="square" rtlCol="0">
              <a:spAutoFit/>
            </a:bodyPr>
            <a:lstStyle/>
            <a:p>
              <a:r>
                <a:rPr lang="en-US" sz="2800" dirty="0">
                  <a:solidFill>
                    <a:schemeClr val="bg1"/>
                  </a:solidFill>
                </a:rPr>
                <a:t>Samuel Huntington</a:t>
              </a:r>
            </a:p>
          </p:txBody>
        </p:sp>
        <p:pic>
          <p:nvPicPr>
            <p:cNvPr id="10" name="Picture 2" descr="Samuel Huntington">
              <a:extLst>
                <a:ext uri="{FF2B5EF4-FFF2-40B4-BE49-F238E27FC236}">
                  <a16:creationId xmlns:a16="http://schemas.microsoft.com/office/drawing/2014/main" id="{9FCE662E-204B-F9BB-5897-E7F73E0E4FE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1741" y="3000260"/>
              <a:ext cx="1986225" cy="248908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6" name="Group 15">
            <a:extLst>
              <a:ext uri="{FF2B5EF4-FFF2-40B4-BE49-F238E27FC236}">
                <a16:creationId xmlns:a16="http://schemas.microsoft.com/office/drawing/2014/main" id="{B0EA1F4A-1A57-074F-428F-F55018843364}"/>
              </a:ext>
            </a:extLst>
          </p:cNvPr>
          <p:cNvGrpSpPr/>
          <p:nvPr/>
        </p:nvGrpSpPr>
        <p:grpSpPr>
          <a:xfrm>
            <a:off x="9417297" y="3008555"/>
            <a:ext cx="2364824" cy="3544517"/>
            <a:chOff x="9417297" y="3008555"/>
            <a:chExt cx="2364824" cy="3544517"/>
          </a:xfrm>
        </p:grpSpPr>
        <p:sp>
          <p:nvSpPr>
            <p:cNvPr id="39" name="TextBox 38">
              <a:extLst>
                <a:ext uri="{FF2B5EF4-FFF2-40B4-BE49-F238E27FC236}">
                  <a16:creationId xmlns:a16="http://schemas.microsoft.com/office/drawing/2014/main" id="{A1F5D7AB-46C2-2ECD-2616-E5A5446003E7}"/>
                </a:ext>
              </a:extLst>
            </p:cNvPr>
            <p:cNvSpPr txBox="1"/>
            <p:nvPr/>
          </p:nvSpPr>
          <p:spPr>
            <a:xfrm>
              <a:off x="9417297" y="5598965"/>
              <a:ext cx="2364824" cy="954107"/>
            </a:xfrm>
            <a:prstGeom prst="rect">
              <a:avLst/>
            </a:prstGeom>
            <a:noFill/>
          </p:spPr>
          <p:txBody>
            <a:bodyPr wrap="square">
              <a:spAutoFit/>
            </a:bodyPr>
            <a:lstStyle/>
            <a:p>
              <a:r>
                <a:rPr lang="pt-BR" sz="2800" spc="-10" dirty="0">
                  <a:solidFill>
                    <a:schemeClr val="bg1"/>
                  </a:solidFill>
                </a:rPr>
                <a:t>John </a:t>
              </a:r>
            </a:p>
            <a:p>
              <a:r>
                <a:rPr lang="pt-BR" sz="2800" spc="-10" dirty="0">
                  <a:solidFill>
                    <a:schemeClr val="bg1"/>
                  </a:solidFill>
                </a:rPr>
                <a:t>Jay</a:t>
              </a:r>
              <a:endParaRPr lang="en-US" sz="2800" dirty="0">
                <a:solidFill>
                  <a:schemeClr val="bg1"/>
                </a:solidFill>
              </a:endParaRPr>
            </a:p>
          </p:txBody>
        </p:sp>
        <p:pic>
          <p:nvPicPr>
            <p:cNvPr id="15" name="Imagem 9">
              <a:extLst>
                <a:ext uri="{FF2B5EF4-FFF2-40B4-BE49-F238E27FC236}">
                  <a16:creationId xmlns:a16="http://schemas.microsoft.com/office/drawing/2014/main" id="{45F7CF5F-66A7-940F-9623-CF4D5D52DD0D}"/>
                </a:ext>
              </a:extLst>
            </p:cNvPr>
            <p:cNvPicPr>
              <a:picLocks noChangeAspect="1"/>
            </p:cNvPicPr>
            <p:nvPr/>
          </p:nvPicPr>
          <p:blipFill>
            <a:blip r:embed="rId10"/>
            <a:stretch>
              <a:fillRect/>
            </a:stretch>
          </p:blipFill>
          <p:spPr>
            <a:xfrm>
              <a:off x="9517132" y="3008555"/>
              <a:ext cx="1991267" cy="2489084"/>
            </a:xfrm>
            <a:prstGeom prst="rect">
              <a:avLst/>
            </a:prstGeom>
          </p:spPr>
        </p:pic>
      </p:grpSp>
    </p:spTree>
    <p:extLst>
      <p:ext uri="{BB962C8B-B14F-4D97-AF65-F5344CB8AC3E}">
        <p14:creationId xmlns:p14="http://schemas.microsoft.com/office/powerpoint/2010/main" val="341817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1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8DDA-776B-DA8D-30CD-C7A9C8813DD7}"/>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1C33A00-6A52-CAF5-C4E5-DFA4BA0072C2}"/>
              </a:ext>
            </a:extLst>
          </p:cNvPr>
          <p:cNvGrpSpPr/>
          <p:nvPr/>
        </p:nvGrpSpPr>
        <p:grpSpPr>
          <a:xfrm>
            <a:off x="-7546" y="0"/>
            <a:ext cx="12192000" cy="6858000"/>
            <a:chOff x="0" y="0"/>
            <a:chExt cx="9144000" cy="6858000"/>
          </a:xfrm>
        </p:grpSpPr>
        <p:sp>
          <p:nvSpPr>
            <p:cNvPr id="3" name="object 3">
              <a:extLst>
                <a:ext uri="{FF2B5EF4-FFF2-40B4-BE49-F238E27FC236}">
                  <a16:creationId xmlns:a16="http://schemas.microsoft.com/office/drawing/2014/main" id="{B8AE8BB2-0DBE-3257-7DB2-B6B95652CCED}"/>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ED43CCE7-5283-63C3-5AEC-A1097DBEBF9A}"/>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B7554964-DB59-73CC-A57B-07550F160C4E}"/>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9B3EFFA8-A643-4448-D755-E4DFBF8A5791}"/>
              </a:ext>
            </a:extLst>
          </p:cNvPr>
          <p:cNvSpPr txBox="1"/>
          <p:nvPr/>
        </p:nvSpPr>
        <p:spPr>
          <a:xfrm>
            <a:off x="3748671" y="772510"/>
            <a:ext cx="7977354" cy="1938992"/>
          </a:xfrm>
          <a:prstGeom prst="rect">
            <a:avLst/>
          </a:prstGeom>
          <a:noFill/>
        </p:spPr>
        <p:txBody>
          <a:bodyPr wrap="square" rtlCol="0">
            <a:spAutoFit/>
          </a:bodyPr>
          <a:lstStyle/>
          <a:p>
            <a:pPr marL="265113"/>
            <a:r>
              <a:rPr lang="en-US" sz="4000" dirty="0">
                <a:solidFill>
                  <a:schemeClr val="bg1"/>
                </a:solidFill>
              </a:rPr>
              <a:t>Which of the options are true  about George Washington farewell?</a:t>
            </a:r>
          </a:p>
        </p:txBody>
      </p:sp>
      <p:sp>
        <p:nvSpPr>
          <p:cNvPr id="6" name="TextBox 5">
            <a:extLst>
              <a:ext uri="{FF2B5EF4-FFF2-40B4-BE49-F238E27FC236}">
                <a16:creationId xmlns:a16="http://schemas.microsoft.com/office/drawing/2014/main" id="{E3B9BB0A-06DE-508D-B143-F5E1AFC73A71}"/>
              </a:ext>
            </a:extLst>
          </p:cNvPr>
          <p:cNvSpPr txBox="1"/>
          <p:nvPr/>
        </p:nvSpPr>
        <p:spPr>
          <a:xfrm>
            <a:off x="465974" y="3221485"/>
            <a:ext cx="10749903" cy="584775"/>
          </a:xfrm>
          <a:prstGeom prst="rect">
            <a:avLst/>
          </a:prstGeom>
          <a:noFill/>
        </p:spPr>
        <p:txBody>
          <a:bodyPr wrap="square" rtlCol="0">
            <a:spAutoFit/>
          </a:bodyPr>
          <a:lstStyle/>
          <a:p>
            <a:pPr marL="530225" indent="-530225"/>
            <a:r>
              <a:rPr lang="en-US" sz="3200" dirty="0">
                <a:solidFill>
                  <a:schemeClr val="bg1"/>
                </a:solidFill>
              </a:rPr>
              <a:t>a) He wanted to leave power after win the Revolution War</a:t>
            </a:r>
          </a:p>
        </p:txBody>
      </p:sp>
      <p:sp>
        <p:nvSpPr>
          <p:cNvPr id="10" name="TextBox 9">
            <a:extLst>
              <a:ext uri="{FF2B5EF4-FFF2-40B4-BE49-F238E27FC236}">
                <a16:creationId xmlns:a16="http://schemas.microsoft.com/office/drawing/2014/main" id="{0EFFFAE8-9517-5D81-2972-F77A2D8FD3F6}"/>
              </a:ext>
            </a:extLst>
          </p:cNvPr>
          <p:cNvSpPr txBox="1"/>
          <p:nvPr/>
        </p:nvSpPr>
        <p:spPr>
          <a:xfrm>
            <a:off x="460714" y="3730898"/>
            <a:ext cx="11723740" cy="1077218"/>
          </a:xfrm>
          <a:prstGeom prst="rect">
            <a:avLst/>
          </a:prstGeom>
          <a:noFill/>
        </p:spPr>
        <p:txBody>
          <a:bodyPr wrap="square" rtlCol="0">
            <a:spAutoFit/>
          </a:bodyPr>
          <a:lstStyle/>
          <a:p>
            <a:pPr marL="530225" indent="-530225"/>
            <a:r>
              <a:rPr lang="en-US" sz="3200" dirty="0">
                <a:solidFill>
                  <a:schemeClr val="bg1"/>
                </a:solidFill>
              </a:rPr>
              <a:t>b) He wanted to leave power after his first Term as Acclaimed President</a:t>
            </a:r>
          </a:p>
        </p:txBody>
      </p:sp>
      <p:sp>
        <p:nvSpPr>
          <p:cNvPr id="12" name="TextBox 11">
            <a:extLst>
              <a:ext uri="{FF2B5EF4-FFF2-40B4-BE49-F238E27FC236}">
                <a16:creationId xmlns:a16="http://schemas.microsoft.com/office/drawing/2014/main" id="{52E61152-2B91-2EC4-7BEF-DC66CB5F9F11}"/>
              </a:ext>
            </a:extLst>
          </p:cNvPr>
          <p:cNvSpPr txBox="1"/>
          <p:nvPr/>
        </p:nvSpPr>
        <p:spPr>
          <a:xfrm>
            <a:off x="471220" y="4678690"/>
            <a:ext cx="10749903" cy="584775"/>
          </a:xfrm>
          <a:prstGeom prst="rect">
            <a:avLst/>
          </a:prstGeom>
          <a:noFill/>
        </p:spPr>
        <p:txBody>
          <a:bodyPr wrap="square" rtlCol="0">
            <a:spAutoFit/>
          </a:bodyPr>
          <a:lstStyle/>
          <a:p>
            <a:r>
              <a:rPr lang="en-US" sz="3200" dirty="0">
                <a:solidFill>
                  <a:schemeClr val="bg1"/>
                </a:solidFill>
              </a:rPr>
              <a:t>c) He left power after his second Term as US President</a:t>
            </a:r>
          </a:p>
        </p:txBody>
      </p:sp>
      <p:sp>
        <p:nvSpPr>
          <p:cNvPr id="15" name="TextBox 14">
            <a:extLst>
              <a:ext uri="{FF2B5EF4-FFF2-40B4-BE49-F238E27FC236}">
                <a16:creationId xmlns:a16="http://schemas.microsoft.com/office/drawing/2014/main" id="{D141A898-DD7E-6F12-1D78-52291A34ED48}"/>
              </a:ext>
            </a:extLst>
          </p:cNvPr>
          <p:cNvSpPr txBox="1"/>
          <p:nvPr/>
        </p:nvSpPr>
        <p:spPr>
          <a:xfrm>
            <a:off x="439690" y="5185227"/>
            <a:ext cx="10749903" cy="584775"/>
          </a:xfrm>
          <a:prstGeom prst="rect">
            <a:avLst/>
          </a:prstGeom>
          <a:noFill/>
        </p:spPr>
        <p:txBody>
          <a:bodyPr wrap="square" rtlCol="0">
            <a:spAutoFit/>
          </a:bodyPr>
          <a:lstStyle/>
          <a:p>
            <a:r>
              <a:rPr lang="en-US" sz="3200" dirty="0">
                <a:solidFill>
                  <a:schemeClr val="bg1"/>
                </a:solidFill>
              </a:rPr>
              <a:t>d) He never wanted the power</a:t>
            </a:r>
          </a:p>
        </p:txBody>
      </p:sp>
      <p:sp>
        <p:nvSpPr>
          <p:cNvPr id="17" name="TextBox 16">
            <a:extLst>
              <a:ext uri="{FF2B5EF4-FFF2-40B4-BE49-F238E27FC236}">
                <a16:creationId xmlns:a16="http://schemas.microsoft.com/office/drawing/2014/main" id="{9C52236C-FC0B-7B68-1A42-90F007E5D960}"/>
              </a:ext>
            </a:extLst>
          </p:cNvPr>
          <p:cNvSpPr txBox="1"/>
          <p:nvPr/>
        </p:nvSpPr>
        <p:spPr>
          <a:xfrm>
            <a:off x="455454" y="5679028"/>
            <a:ext cx="10749903" cy="584775"/>
          </a:xfrm>
          <a:prstGeom prst="rect">
            <a:avLst/>
          </a:prstGeom>
          <a:noFill/>
        </p:spPr>
        <p:txBody>
          <a:bodyPr wrap="square" rtlCol="0">
            <a:spAutoFit/>
          </a:bodyPr>
          <a:lstStyle/>
          <a:p>
            <a:r>
              <a:rPr lang="en-US" sz="3200" dirty="0">
                <a:solidFill>
                  <a:schemeClr val="bg1"/>
                </a:solidFill>
              </a:rPr>
              <a:t>e) All of the above </a:t>
            </a:r>
          </a:p>
        </p:txBody>
      </p:sp>
      <p:pic>
        <p:nvPicPr>
          <p:cNvPr id="5" name="Picture 4" descr="George Washington's leadership helped shape our nation at its founding—from  commanding the Continental Army during the American Revolution to guiding  the Constitutional Convention and serving as our first President. His  courage, integrity,">
            <a:extLst>
              <a:ext uri="{FF2B5EF4-FFF2-40B4-BE49-F238E27FC236}">
                <a16:creationId xmlns:a16="http://schemas.microsoft.com/office/drawing/2014/main" id="{CC01B24A-75F0-471B-73FB-F30A25327F8E}"/>
              </a:ext>
            </a:extLst>
          </p:cNvPr>
          <p:cNvPicPr>
            <a:picLocks noChangeAspect="1"/>
          </p:cNvPicPr>
          <p:nvPr/>
        </p:nvPicPr>
        <p:blipFill>
          <a:blip r:embed="rId6"/>
          <a:stretch>
            <a:fillRect/>
          </a:stretch>
        </p:blipFill>
        <p:spPr>
          <a:xfrm>
            <a:off x="5683584" y="312875"/>
            <a:ext cx="6232134" cy="6232134"/>
          </a:xfrm>
          <a:prstGeom prst="rect">
            <a:avLst/>
          </a:prstGeom>
        </p:spPr>
      </p:pic>
    </p:spTree>
    <p:extLst>
      <p:ext uri="{BB962C8B-B14F-4D97-AF65-F5344CB8AC3E}">
        <p14:creationId xmlns:p14="http://schemas.microsoft.com/office/powerpoint/2010/main" val="199004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906E2-6EF3-727A-6343-9BC49B18EBEC}"/>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D5467A2-0698-D47D-718B-02CBD2011465}"/>
              </a:ext>
            </a:extLst>
          </p:cNvPr>
          <p:cNvGrpSpPr/>
          <p:nvPr/>
        </p:nvGrpSpPr>
        <p:grpSpPr>
          <a:xfrm>
            <a:off x="11503" y="0"/>
            <a:ext cx="12192000" cy="6858000"/>
            <a:chOff x="-14288" y="0"/>
            <a:chExt cx="9144000" cy="6858000"/>
          </a:xfrm>
        </p:grpSpPr>
        <p:sp>
          <p:nvSpPr>
            <p:cNvPr id="3" name="object 3">
              <a:extLst>
                <a:ext uri="{FF2B5EF4-FFF2-40B4-BE49-F238E27FC236}">
                  <a16:creationId xmlns:a16="http://schemas.microsoft.com/office/drawing/2014/main" id="{F6008051-3F95-ECDD-B0AA-D9173CC1A625}"/>
                </a:ext>
              </a:extLst>
            </p:cNvPr>
            <p:cNvSpPr/>
            <p:nvPr/>
          </p:nvSpPr>
          <p:spPr>
            <a:xfrm>
              <a:off x="-14288"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1CE80451-FEC5-8A4C-7BDA-D103103F1A8E}"/>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3B8CC585-55E2-3841-8A7A-663DB22ADD8C}"/>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9DBAC893-5C9E-62BA-0271-1D9E334E579D}"/>
              </a:ext>
            </a:extLst>
          </p:cNvPr>
          <p:cNvSpPr txBox="1"/>
          <p:nvPr/>
        </p:nvSpPr>
        <p:spPr>
          <a:xfrm>
            <a:off x="3748671" y="772510"/>
            <a:ext cx="7977354" cy="1938992"/>
          </a:xfrm>
          <a:prstGeom prst="rect">
            <a:avLst/>
          </a:prstGeom>
          <a:noFill/>
        </p:spPr>
        <p:txBody>
          <a:bodyPr wrap="square" rtlCol="0">
            <a:spAutoFit/>
          </a:bodyPr>
          <a:lstStyle/>
          <a:p>
            <a:r>
              <a:rPr lang="en-US" sz="4000" dirty="0">
                <a:solidFill>
                  <a:schemeClr val="bg1"/>
                </a:solidFill>
              </a:rPr>
              <a:t>When did George Washington deliver the White House to John Adams?</a:t>
            </a:r>
          </a:p>
        </p:txBody>
      </p:sp>
      <p:sp>
        <p:nvSpPr>
          <p:cNvPr id="6" name="TextBox 5">
            <a:extLst>
              <a:ext uri="{FF2B5EF4-FFF2-40B4-BE49-F238E27FC236}">
                <a16:creationId xmlns:a16="http://schemas.microsoft.com/office/drawing/2014/main" id="{3D2AC5BC-FC0D-6334-C592-74375EEEBDB6}"/>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Right at the end of the Revolutionary War</a:t>
            </a:r>
          </a:p>
        </p:txBody>
      </p:sp>
      <p:sp>
        <p:nvSpPr>
          <p:cNvPr id="10" name="TextBox 9">
            <a:extLst>
              <a:ext uri="{FF2B5EF4-FFF2-40B4-BE49-F238E27FC236}">
                <a16:creationId xmlns:a16="http://schemas.microsoft.com/office/drawing/2014/main" id="{E2427F79-0EEF-7A5C-338C-D594E04C6DD2}"/>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At the end of his second Term as President</a:t>
            </a:r>
          </a:p>
        </p:txBody>
      </p:sp>
      <p:sp>
        <p:nvSpPr>
          <p:cNvPr id="12" name="TextBox 11">
            <a:extLst>
              <a:ext uri="{FF2B5EF4-FFF2-40B4-BE49-F238E27FC236}">
                <a16:creationId xmlns:a16="http://schemas.microsoft.com/office/drawing/2014/main" id="{6FE68680-5872-BAD2-C2B0-1FA349A7CC99}"/>
              </a:ext>
            </a:extLst>
          </p:cNvPr>
          <p:cNvSpPr txBox="1"/>
          <p:nvPr/>
        </p:nvSpPr>
        <p:spPr>
          <a:xfrm>
            <a:off x="471220" y="4251005"/>
            <a:ext cx="10749903" cy="707886"/>
          </a:xfrm>
          <a:prstGeom prst="rect">
            <a:avLst/>
          </a:prstGeom>
          <a:noFill/>
        </p:spPr>
        <p:txBody>
          <a:bodyPr wrap="square" rtlCol="0">
            <a:spAutoFit/>
          </a:bodyPr>
          <a:lstStyle/>
          <a:p>
            <a:r>
              <a:rPr lang="en-US" sz="4000" dirty="0">
                <a:solidFill>
                  <a:schemeClr val="bg1"/>
                </a:solidFill>
              </a:rPr>
              <a:t>c) When the Capital was moved from NYC to DC</a:t>
            </a:r>
          </a:p>
        </p:txBody>
      </p:sp>
      <p:sp>
        <p:nvSpPr>
          <p:cNvPr id="15" name="TextBox 14">
            <a:extLst>
              <a:ext uri="{FF2B5EF4-FFF2-40B4-BE49-F238E27FC236}">
                <a16:creationId xmlns:a16="http://schemas.microsoft.com/office/drawing/2014/main" id="{A8A11995-2958-E176-7EE8-A4EDDA091F1F}"/>
              </a:ext>
            </a:extLst>
          </p:cNvPr>
          <p:cNvSpPr txBox="1"/>
          <p:nvPr/>
        </p:nvSpPr>
        <p:spPr>
          <a:xfrm>
            <a:off x="439690" y="4825134"/>
            <a:ext cx="10749903" cy="707886"/>
          </a:xfrm>
          <a:prstGeom prst="rect">
            <a:avLst/>
          </a:prstGeom>
          <a:noFill/>
        </p:spPr>
        <p:txBody>
          <a:bodyPr wrap="square" rtlCol="0">
            <a:spAutoFit/>
          </a:bodyPr>
          <a:lstStyle/>
          <a:p>
            <a:r>
              <a:rPr lang="en-US" sz="4000" dirty="0">
                <a:solidFill>
                  <a:schemeClr val="bg1"/>
                </a:solidFill>
              </a:rPr>
              <a:t>d) He has never been in the White House</a:t>
            </a:r>
          </a:p>
        </p:txBody>
      </p:sp>
      <p:sp>
        <p:nvSpPr>
          <p:cNvPr id="17" name="TextBox 16">
            <a:extLst>
              <a:ext uri="{FF2B5EF4-FFF2-40B4-BE49-F238E27FC236}">
                <a16:creationId xmlns:a16="http://schemas.microsoft.com/office/drawing/2014/main" id="{629FF0A5-9777-DDD9-E13F-4925C576F2E8}"/>
              </a:ext>
            </a:extLst>
          </p:cNvPr>
          <p:cNvSpPr txBox="1"/>
          <p:nvPr/>
        </p:nvSpPr>
        <p:spPr>
          <a:xfrm>
            <a:off x="455454" y="5392683"/>
            <a:ext cx="10749903" cy="707886"/>
          </a:xfrm>
          <a:prstGeom prst="rect">
            <a:avLst/>
          </a:prstGeom>
          <a:noFill/>
        </p:spPr>
        <p:txBody>
          <a:bodyPr wrap="square" rtlCol="0">
            <a:spAutoFit/>
          </a:bodyPr>
          <a:lstStyle/>
          <a:p>
            <a:r>
              <a:rPr lang="en-US" sz="4000" dirty="0">
                <a:solidFill>
                  <a:schemeClr val="bg1"/>
                </a:solidFill>
              </a:rPr>
              <a:t>e) When Adams was Elected </a:t>
            </a:r>
          </a:p>
        </p:txBody>
      </p:sp>
      <p:pic>
        <p:nvPicPr>
          <p:cNvPr id="5" name="Picture 4" descr="JOHN ADAMS: THE FIRST PRESIDENT TO LIVE IN THE WHITE HOUSE (1800) |  FOUNDING FATHER DOCUMENTARY">
            <a:extLst>
              <a:ext uri="{FF2B5EF4-FFF2-40B4-BE49-F238E27FC236}">
                <a16:creationId xmlns:a16="http://schemas.microsoft.com/office/drawing/2014/main" id="{21DE2C0A-F135-E204-3919-7FD9D4360B62}"/>
              </a:ext>
            </a:extLst>
          </p:cNvPr>
          <p:cNvPicPr>
            <a:picLocks noChangeAspect="1"/>
          </p:cNvPicPr>
          <p:nvPr/>
        </p:nvPicPr>
        <p:blipFill>
          <a:blip r:embed="rId6"/>
          <a:stretch>
            <a:fillRect/>
          </a:stretch>
        </p:blipFill>
        <p:spPr>
          <a:xfrm>
            <a:off x="4457205" y="2621481"/>
            <a:ext cx="6663080" cy="3747982"/>
          </a:xfrm>
          <a:prstGeom prst="rect">
            <a:avLst/>
          </a:prstGeom>
        </p:spPr>
      </p:pic>
      <p:sp>
        <p:nvSpPr>
          <p:cNvPr id="7" name="TextBox 6">
            <a:extLst>
              <a:ext uri="{FF2B5EF4-FFF2-40B4-BE49-F238E27FC236}">
                <a16:creationId xmlns:a16="http://schemas.microsoft.com/office/drawing/2014/main" id="{F13F9148-9A22-4B32-9391-08E444C008BD}"/>
              </a:ext>
            </a:extLst>
          </p:cNvPr>
          <p:cNvSpPr txBox="1"/>
          <p:nvPr/>
        </p:nvSpPr>
        <p:spPr>
          <a:xfrm>
            <a:off x="645434" y="3236216"/>
            <a:ext cx="3044410" cy="2831544"/>
          </a:xfrm>
          <a:prstGeom prst="rect">
            <a:avLst/>
          </a:prstGeom>
          <a:noFill/>
        </p:spPr>
        <p:txBody>
          <a:bodyPr wrap="square" rtlCol="0">
            <a:spAutoFit/>
          </a:bodyPr>
          <a:lstStyle/>
          <a:p>
            <a:r>
              <a:rPr lang="en-US" sz="4000" dirty="0">
                <a:solidFill>
                  <a:schemeClr val="bg1"/>
                </a:solidFill>
              </a:rPr>
              <a:t>d) He has never been in the White House</a:t>
            </a:r>
          </a:p>
          <a:p>
            <a:endParaRPr lang="en-US" dirty="0"/>
          </a:p>
        </p:txBody>
      </p:sp>
    </p:spTree>
    <p:extLst>
      <p:ext uri="{BB962C8B-B14F-4D97-AF65-F5344CB8AC3E}">
        <p14:creationId xmlns:p14="http://schemas.microsoft.com/office/powerpoint/2010/main" val="3625304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par>
                                <p:cTn id="15" presetID="1" presetClass="exit"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P spid="17"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D6ABA-AC40-830A-6C1C-8584D0523B3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839E1C0-EB96-336B-3B2B-56A4BC7F6018}"/>
              </a:ext>
            </a:extLst>
          </p:cNvPr>
          <p:cNvGrpSpPr/>
          <p:nvPr/>
        </p:nvGrpSpPr>
        <p:grpSpPr>
          <a:xfrm>
            <a:off x="-7546" y="0"/>
            <a:ext cx="12192000" cy="6858000"/>
            <a:chOff x="0" y="0"/>
            <a:chExt cx="9144000" cy="6858000"/>
          </a:xfrm>
        </p:grpSpPr>
        <p:sp>
          <p:nvSpPr>
            <p:cNvPr id="3" name="object 3">
              <a:extLst>
                <a:ext uri="{FF2B5EF4-FFF2-40B4-BE49-F238E27FC236}">
                  <a16:creationId xmlns:a16="http://schemas.microsoft.com/office/drawing/2014/main" id="{6A1B1201-7E93-2072-71AA-D9A8473618AE}"/>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882C86E3-8FF3-5533-9930-6D0BBA52C82C}"/>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0ADF8B60-E882-AF1C-7DBC-479A92B9129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BAA03C00-7FAF-3F35-E2D0-C06CABD82626}"/>
              </a:ext>
            </a:extLst>
          </p:cNvPr>
          <p:cNvSpPr txBox="1"/>
          <p:nvPr/>
        </p:nvSpPr>
        <p:spPr>
          <a:xfrm>
            <a:off x="4053471" y="658210"/>
            <a:ext cx="7977354" cy="707886"/>
          </a:xfrm>
          <a:prstGeom prst="rect">
            <a:avLst/>
          </a:prstGeom>
          <a:noFill/>
        </p:spPr>
        <p:txBody>
          <a:bodyPr wrap="square" rtlCol="0">
            <a:spAutoFit/>
          </a:bodyPr>
          <a:lstStyle/>
          <a:p>
            <a:r>
              <a:rPr lang="en-US" sz="4000" dirty="0">
                <a:solidFill>
                  <a:schemeClr val="bg1"/>
                </a:solidFill>
              </a:rPr>
              <a:t>  Lewis &amp; Clark Expedition was ?</a:t>
            </a:r>
          </a:p>
        </p:txBody>
      </p:sp>
      <p:sp>
        <p:nvSpPr>
          <p:cNvPr id="6" name="TextBox 5">
            <a:extLst>
              <a:ext uri="{FF2B5EF4-FFF2-40B4-BE49-F238E27FC236}">
                <a16:creationId xmlns:a16="http://schemas.microsoft.com/office/drawing/2014/main" id="{D7172504-A780-9249-9C98-72C23A2F2779}"/>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A British initiative to better know the new land.</a:t>
            </a:r>
          </a:p>
        </p:txBody>
      </p:sp>
      <p:sp>
        <p:nvSpPr>
          <p:cNvPr id="10" name="TextBox 9">
            <a:extLst>
              <a:ext uri="{FF2B5EF4-FFF2-40B4-BE49-F238E27FC236}">
                <a16:creationId xmlns:a16="http://schemas.microsoft.com/office/drawing/2014/main" id="{CB2B647D-262B-EBB4-2818-F7EF225C5A92}"/>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A government plan to conquer the West.</a:t>
            </a:r>
          </a:p>
        </p:txBody>
      </p:sp>
      <p:sp>
        <p:nvSpPr>
          <p:cNvPr id="12" name="TextBox 11">
            <a:extLst>
              <a:ext uri="{FF2B5EF4-FFF2-40B4-BE49-F238E27FC236}">
                <a16:creationId xmlns:a16="http://schemas.microsoft.com/office/drawing/2014/main" id="{883EEC3E-E91C-D606-99A7-A6822F66354D}"/>
              </a:ext>
            </a:extLst>
          </p:cNvPr>
          <p:cNvSpPr txBox="1"/>
          <p:nvPr/>
        </p:nvSpPr>
        <p:spPr>
          <a:xfrm>
            <a:off x="452170" y="4193855"/>
            <a:ext cx="10749903" cy="707886"/>
          </a:xfrm>
          <a:prstGeom prst="rect">
            <a:avLst/>
          </a:prstGeom>
          <a:noFill/>
        </p:spPr>
        <p:txBody>
          <a:bodyPr wrap="square" rtlCol="0">
            <a:spAutoFit/>
          </a:bodyPr>
          <a:lstStyle/>
          <a:p>
            <a:r>
              <a:rPr lang="en-US" sz="4000" dirty="0">
                <a:solidFill>
                  <a:schemeClr val="bg1"/>
                </a:solidFill>
              </a:rPr>
              <a:t>c) A couple adventure to find a land to live.</a:t>
            </a:r>
          </a:p>
        </p:txBody>
      </p:sp>
      <p:sp>
        <p:nvSpPr>
          <p:cNvPr id="15" name="TextBox 14">
            <a:extLst>
              <a:ext uri="{FF2B5EF4-FFF2-40B4-BE49-F238E27FC236}">
                <a16:creationId xmlns:a16="http://schemas.microsoft.com/office/drawing/2014/main" id="{7944E058-E9FD-D107-F5E8-0229F8FB713F}"/>
              </a:ext>
            </a:extLst>
          </p:cNvPr>
          <p:cNvSpPr txBox="1"/>
          <p:nvPr/>
        </p:nvSpPr>
        <p:spPr>
          <a:xfrm>
            <a:off x="439690" y="4787034"/>
            <a:ext cx="10749903" cy="707886"/>
          </a:xfrm>
          <a:prstGeom prst="rect">
            <a:avLst/>
          </a:prstGeom>
          <a:noFill/>
        </p:spPr>
        <p:txBody>
          <a:bodyPr wrap="square" rtlCol="0">
            <a:spAutoFit/>
          </a:bodyPr>
          <a:lstStyle/>
          <a:p>
            <a:r>
              <a:rPr lang="en-US" sz="4000" dirty="0">
                <a:solidFill>
                  <a:schemeClr val="bg1"/>
                </a:solidFill>
              </a:rPr>
              <a:t>d) A running searching for land in the West.</a:t>
            </a:r>
          </a:p>
        </p:txBody>
      </p:sp>
      <p:sp>
        <p:nvSpPr>
          <p:cNvPr id="17" name="TextBox 16">
            <a:extLst>
              <a:ext uri="{FF2B5EF4-FFF2-40B4-BE49-F238E27FC236}">
                <a16:creationId xmlns:a16="http://schemas.microsoft.com/office/drawing/2014/main" id="{DD09DA36-545F-21E7-B22B-4C711E42AD2F}"/>
              </a:ext>
            </a:extLst>
          </p:cNvPr>
          <p:cNvSpPr txBox="1"/>
          <p:nvPr/>
        </p:nvSpPr>
        <p:spPr>
          <a:xfrm>
            <a:off x="455454" y="5354583"/>
            <a:ext cx="10749903" cy="1323439"/>
          </a:xfrm>
          <a:prstGeom prst="rect">
            <a:avLst/>
          </a:prstGeom>
          <a:noFill/>
        </p:spPr>
        <p:txBody>
          <a:bodyPr wrap="square" rtlCol="0">
            <a:spAutoFit/>
          </a:bodyPr>
          <a:lstStyle/>
          <a:p>
            <a:pPr marL="530225" indent="-530225"/>
            <a:r>
              <a:rPr lang="en-US" sz="4000" dirty="0">
                <a:solidFill>
                  <a:schemeClr val="bg1"/>
                </a:solidFill>
              </a:rPr>
              <a:t>e) A mission to explore West after Louisiana purchase.</a:t>
            </a:r>
          </a:p>
        </p:txBody>
      </p:sp>
      <p:pic>
        <p:nvPicPr>
          <p:cNvPr id="5" name="Picture 4" descr="Exploration: Lewis and Clark [ushistory.org]">
            <a:extLst>
              <a:ext uri="{FF2B5EF4-FFF2-40B4-BE49-F238E27FC236}">
                <a16:creationId xmlns:a16="http://schemas.microsoft.com/office/drawing/2014/main" id="{2CFBDBF5-D2EF-B03C-272E-7528023DC971}"/>
              </a:ext>
            </a:extLst>
          </p:cNvPr>
          <p:cNvPicPr>
            <a:picLocks noChangeAspect="1"/>
          </p:cNvPicPr>
          <p:nvPr/>
        </p:nvPicPr>
        <p:blipFill>
          <a:blip r:embed="rId6"/>
          <a:stretch>
            <a:fillRect/>
          </a:stretch>
        </p:blipFill>
        <p:spPr>
          <a:xfrm>
            <a:off x="4876800" y="1518496"/>
            <a:ext cx="6189558" cy="3896383"/>
          </a:xfrm>
          <a:prstGeom prst="rect">
            <a:avLst/>
          </a:prstGeom>
        </p:spPr>
      </p:pic>
    </p:spTree>
    <p:extLst>
      <p:ext uri="{BB962C8B-B14F-4D97-AF65-F5344CB8AC3E}">
        <p14:creationId xmlns:p14="http://schemas.microsoft.com/office/powerpoint/2010/main" val="30418700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FE7212-953F-D21B-36E6-165F630EE1F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F9FA2C11-72BF-4B62-36DF-23F985CDD60F}"/>
              </a:ext>
            </a:extLst>
          </p:cNvPr>
          <p:cNvGrpSpPr/>
          <p:nvPr/>
        </p:nvGrpSpPr>
        <p:grpSpPr>
          <a:xfrm>
            <a:off x="11504" y="0"/>
            <a:ext cx="12192000" cy="6858000"/>
            <a:chOff x="0" y="0"/>
            <a:chExt cx="9144000" cy="6858000"/>
          </a:xfrm>
        </p:grpSpPr>
        <p:sp>
          <p:nvSpPr>
            <p:cNvPr id="3" name="object 3">
              <a:extLst>
                <a:ext uri="{FF2B5EF4-FFF2-40B4-BE49-F238E27FC236}">
                  <a16:creationId xmlns:a16="http://schemas.microsoft.com/office/drawing/2014/main" id="{90FBF5EC-6868-C729-B52C-CA74C220FAB6}"/>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EE6C5603-5C19-5A4A-3748-AD580145BC8E}"/>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57A6E6B4-7AF5-0A68-8A29-072AC58C8E8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FE76E9B-3F11-2CBB-3074-E038DBF4BBE2}"/>
              </a:ext>
            </a:extLst>
          </p:cNvPr>
          <p:cNvSpPr txBox="1"/>
          <p:nvPr/>
        </p:nvSpPr>
        <p:spPr>
          <a:xfrm>
            <a:off x="4091571" y="467710"/>
            <a:ext cx="7977354" cy="1323439"/>
          </a:xfrm>
          <a:prstGeom prst="rect">
            <a:avLst/>
          </a:prstGeom>
          <a:noFill/>
        </p:spPr>
        <p:txBody>
          <a:bodyPr wrap="square" rtlCol="0">
            <a:spAutoFit/>
          </a:bodyPr>
          <a:lstStyle/>
          <a:p>
            <a:r>
              <a:rPr lang="en-US" sz="4000" dirty="0">
                <a:solidFill>
                  <a:schemeClr val="bg1"/>
                </a:solidFill>
              </a:rPr>
              <a:t>What does the Star-Spangled Banner refer to?</a:t>
            </a:r>
          </a:p>
        </p:txBody>
      </p:sp>
      <p:sp>
        <p:nvSpPr>
          <p:cNvPr id="6" name="TextBox 5">
            <a:extLst>
              <a:ext uri="{FF2B5EF4-FFF2-40B4-BE49-F238E27FC236}">
                <a16:creationId xmlns:a16="http://schemas.microsoft.com/office/drawing/2014/main" id="{109A8850-98F1-548C-FDE8-6226BC6EF31A}"/>
              </a:ext>
            </a:extLst>
          </p:cNvPr>
          <p:cNvSpPr txBox="1"/>
          <p:nvPr/>
        </p:nvSpPr>
        <p:spPr>
          <a:xfrm>
            <a:off x="465974" y="3000260"/>
            <a:ext cx="10749903" cy="646331"/>
          </a:xfrm>
          <a:prstGeom prst="rect">
            <a:avLst/>
          </a:prstGeom>
          <a:noFill/>
        </p:spPr>
        <p:txBody>
          <a:bodyPr wrap="square" rtlCol="0">
            <a:spAutoFit/>
          </a:bodyPr>
          <a:lstStyle/>
          <a:p>
            <a:r>
              <a:rPr lang="en-US" sz="3600" dirty="0">
                <a:solidFill>
                  <a:schemeClr val="bg1"/>
                </a:solidFill>
              </a:rPr>
              <a:t>a) The victory over British Empire in War of 1812.</a:t>
            </a:r>
          </a:p>
        </p:txBody>
      </p:sp>
      <p:sp>
        <p:nvSpPr>
          <p:cNvPr id="10" name="TextBox 9">
            <a:extLst>
              <a:ext uri="{FF2B5EF4-FFF2-40B4-BE49-F238E27FC236}">
                <a16:creationId xmlns:a16="http://schemas.microsoft.com/office/drawing/2014/main" id="{E444C338-6B5A-0FEB-4DA3-CAE0677BD5E5}"/>
              </a:ext>
            </a:extLst>
          </p:cNvPr>
          <p:cNvSpPr txBox="1"/>
          <p:nvPr/>
        </p:nvSpPr>
        <p:spPr>
          <a:xfrm>
            <a:off x="460714" y="3657163"/>
            <a:ext cx="10749903" cy="646331"/>
          </a:xfrm>
          <a:prstGeom prst="rect">
            <a:avLst/>
          </a:prstGeom>
          <a:noFill/>
        </p:spPr>
        <p:txBody>
          <a:bodyPr wrap="square" rtlCol="0">
            <a:spAutoFit/>
          </a:bodyPr>
          <a:lstStyle/>
          <a:p>
            <a:r>
              <a:rPr lang="en-US" sz="3600" dirty="0">
                <a:solidFill>
                  <a:schemeClr val="bg1"/>
                </a:solidFill>
              </a:rPr>
              <a:t>b) The “land of a free and home of the brave”.</a:t>
            </a:r>
          </a:p>
        </p:txBody>
      </p:sp>
      <p:sp>
        <p:nvSpPr>
          <p:cNvPr id="12" name="TextBox 11">
            <a:extLst>
              <a:ext uri="{FF2B5EF4-FFF2-40B4-BE49-F238E27FC236}">
                <a16:creationId xmlns:a16="http://schemas.microsoft.com/office/drawing/2014/main" id="{8C5F6D30-E93E-3F14-47F2-E478606B4136}"/>
              </a:ext>
            </a:extLst>
          </p:cNvPr>
          <p:cNvSpPr txBox="1"/>
          <p:nvPr/>
        </p:nvSpPr>
        <p:spPr>
          <a:xfrm>
            <a:off x="471220" y="4251005"/>
            <a:ext cx="10749903" cy="1200329"/>
          </a:xfrm>
          <a:prstGeom prst="rect">
            <a:avLst/>
          </a:prstGeom>
          <a:noFill/>
        </p:spPr>
        <p:txBody>
          <a:bodyPr wrap="square" rtlCol="0">
            <a:spAutoFit/>
          </a:bodyPr>
          <a:lstStyle/>
          <a:p>
            <a:pPr marL="530225" indent="-530225"/>
            <a:r>
              <a:rPr lang="en-US" sz="3600" dirty="0">
                <a:solidFill>
                  <a:schemeClr val="bg1"/>
                </a:solidFill>
              </a:rPr>
              <a:t>c) The braves who brought stripes and bright stars to the fight</a:t>
            </a:r>
          </a:p>
        </p:txBody>
      </p:sp>
      <p:sp>
        <p:nvSpPr>
          <p:cNvPr id="15" name="TextBox 14">
            <a:extLst>
              <a:ext uri="{FF2B5EF4-FFF2-40B4-BE49-F238E27FC236}">
                <a16:creationId xmlns:a16="http://schemas.microsoft.com/office/drawing/2014/main" id="{AA9FD792-4C89-B7F7-5BC6-B620847C0D7B}"/>
              </a:ext>
            </a:extLst>
          </p:cNvPr>
          <p:cNvSpPr txBox="1"/>
          <p:nvPr/>
        </p:nvSpPr>
        <p:spPr>
          <a:xfrm>
            <a:off x="439690" y="5332710"/>
            <a:ext cx="10749903" cy="646331"/>
          </a:xfrm>
          <a:prstGeom prst="rect">
            <a:avLst/>
          </a:prstGeom>
          <a:noFill/>
        </p:spPr>
        <p:txBody>
          <a:bodyPr wrap="square" rtlCol="0">
            <a:spAutoFit/>
          </a:bodyPr>
          <a:lstStyle/>
          <a:p>
            <a:r>
              <a:rPr lang="en-US" sz="3600" dirty="0">
                <a:solidFill>
                  <a:schemeClr val="bg1"/>
                </a:solidFill>
              </a:rPr>
              <a:t>d) The flag flying over Fort McHenry during a battle.</a:t>
            </a:r>
          </a:p>
        </p:txBody>
      </p:sp>
      <p:sp>
        <p:nvSpPr>
          <p:cNvPr id="17" name="TextBox 16">
            <a:extLst>
              <a:ext uri="{FF2B5EF4-FFF2-40B4-BE49-F238E27FC236}">
                <a16:creationId xmlns:a16="http://schemas.microsoft.com/office/drawing/2014/main" id="{623476C7-4AD3-FD86-C949-736CA2C26D11}"/>
              </a:ext>
            </a:extLst>
          </p:cNvPr>
          <p:cNvSpPr txBox="1"/>
          <p:nvPr/>
        </p:nvSpPr>
        <p:spPr>
          <a:xfrm>
            <a:off x="455454" y="5900259"/>
            <a:ext cx="10749903" cy="646331"/>
          </a:xfrm>
          <a:prstGeom prst="rect">
            <a:avLst/>
          </a:prstGeom>
          <a:noFill/>
        </p:spPr>
        <p:txBody>
          <a:bodyPr wrap="square" rtlCol="0">
            <a:spAutoFit/>
          </a:bodyPr>
          <a:lstStyle/>
          <a:p>
            <a:r>
              <a:rPr lang="en-US" sz="3600" dirty="0">
                <a:solidFill>
                  <a:schemeClr val="bg1"/>
                </a:solidFill>
              </a:rPr>
              <a:t>e) The prove that soldiers were alive</a:t>
            </a:r>
          </a:p>
        </p:txBody>
      </p:sp>
      <p:pic>
        <p:nvPicPr>
          <p:cNvPr id="9" name="Picture 8">
            <a:extLst>
              <a:ext uri="{FF2B5EF4-FFF2-40B4-BE49-F238E27FC236}">
                <a16:creationId xmlns:a16="http://schemas.microsoft.com/office/drawing/2014/main" id="{9CDFDC72-6270-E1C9-D8A8-D945F104E1EF}"/>
              </a:ext>
            </a:extLst>
          </p:cNvPr>
          <p:cNvPicPr>
            <a:picLocks noChangeAspect="1"/>
          </p:cNvPicPr>
          <p:nvPr/>
        </p:nvPicPr>
        <p:blipFill>
          <a:blip r:embed="rId6"/>
          <a:stretch>
            <a:fillRect/>
          </a:stretch>
        </p:blipFill>
        <p:spPr>
          <a:xfrm>
            <a:off x="6179677" y="1848546"/>
            <a:ext cx="5474259" cy="4015189"/>
          </a:xfrm>
          <a:prstGeom prst="rect">
            <a:avLst/>
          </a:prstGeom>
        </p:spPr>
      </p:pic>
      <p:sp>
        <p:nvSpPr>
          <p:cNvPr id="14" name="TextBox 13">
            <a:extLst>
              <a:ext uri="{FF2B5EF4-FFF2-40B4-BE49-F238E27FC236}">
                <a16:creationId xmlns:a16="http://schemas.microsoft.com/office/drawing/2014/main" id="{3ACE4975-A683-A3B2-39D5-E9A9A9F37B3B}"/>
              </a:ext>
            </a:extLst>
          </p:cNvPr>
          <p:cNvSpPr txBox="1"/>
          <p:nvPr/>
        </p:nvSpPr>
        <p:spPr>
          <a:xfrm>
            <a:off x="1392731" y="3439884"/>
            <a:ext cx="4437674" cy="2215991"/>
          </a:xfrm>
          <a:prstGeom prst="rect">
            <a:avLst/>
          </a:prstGeom>
          <a:noFill/>
        </p:spPr>
        <p:txBody>
          <a:bodyPr wrap="square" rtlCol="0">
            <a:spAutoFit/>
          </a:bodyPr>
          <a:lstStyle/>
          <a:p>
            <a:r>
              <a:rPr lang="en-US" sz="4000" dirty="0">
                <a:solidFill>
                  <a:schemeClr val="bg1"/>
                </a:solidFill>
              </a:rPr>
              <a:t>d) The flag flying over Fort McHenry during a battle.</a:t>
            </a:r>
          </a:p>
          <a:p>
            <a:endParaRPr lang="en-US" dirty="0"/>
          </a:p>
        </p:txBody>
      </p:sp>
    </p:spTree>
    <p:extLst>
      <p:ext uri="{BB962C8B-B14F-4D97-AF65-F5344CB8AC3E}">
        <p14:creationId xmlns:p14="http://schemas.microsoft.com/office/powerpoint/2010/main" val="203153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P spid="17"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2D39-10BA-3B97-C035-BD0C14E041FF}"/>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716F7BEA-03B5-5BE5-C821-60C7D1E14AFF}"/>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D2507F60-D852-5111-77D2-8E2C5C3C8275}"/>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230C2285-782E-C9DB-A673-CBB07A4AA5C3}"/>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55E23A6C-9758-A909-747A-62AEFB6D1717}"/>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1F3D99C4-2A71-2F73-7D2E-2A852E9048AA}"/>
              </a:ext>
            </a:extLst>
          </p:cNvPr>
          <p:cNvSpPr txBox="1"/>
          <p:nvPr/>
        </p:nvSpPr>
        <p:spPr>
          <a:xfrm>
            <a:off x="4214645" y="772510"/>
            <a:ext cx="7511379" cy="1323439"/>
          </a:xfrm>
          <a:prstGeom prst="rect">
            <a:avLst/>
          </a:prstGeom>
          <a:noFill/>
        </p:spPr>
        <p:txBody>
          <a:bodyPr wrap="square" rtlCol="0">
            <a:spAutoFit/>
          </a:bodyPr>
          <a:lstStyle/>
          <a:p>
            <a:r>
              <a:rPr lang="en-US" sz="4000" dirty="0">
                <a:solidFill>
                  <a:schemeClr val="bg1"/>
                </a:solidFill>
              </a:rPr>
              <a:t>Which map better illustrates the expansion of the United States?</a:t>
            </a:r>
          </a:p>
        </p:txBody>
      </p:sp>
      <p:grpSp>
        <p:nvGrpSpPr>
          <p:cNvPr id="25" name="Group 24">
            <a:extLst>
              <a:ext uri="{FF2B5EF4-FFF2-40B4-BE49-F238E27FC236}">
                <a16:creationId xmlns:a16="http://schemas.microsoft.com/office/drawing/2014/main" id="{AE52104D-62EC-80C6-601D-E63F867DCB56}"/>
              </a:ext>
            </a:extLst>
          </p:cNvPr>
          <p:cNvGrpSpPr/>
          <p:nvPr/>
        </p:nvGrpSpPr>
        <p:grpSpPr>
          <a:xfrm>
            <a:off x="1915036" y="4817353"/>
            <a:ext cx="3303083" cy="1813005"/>
            <a:chOff x="75238" y="2914454"/>
            <a:chExt cx="3303083" cy="1813005"/>
          </a:xfrm>
        </p:grpSpPr>
        <p:sp>
          <p:nvSpPr>
            <p:cNvPr id="19" name="TextBox 18">
              <a:extLst>
                <a:ext uri="{FF2B5EF4-FFF2-40B4-BE49-F238E27FC236}">
                  <a16:creationId xmlns:a16="http://schemas.microsoft.com/office/drawing/2014/main" id="{C12CDEFE-2883-5405-31DA-4AC66C9711A4}"/>
                </a:ext>
              </a:extLst>
            </p:cNvPr>
            <p:cNvSpPr txBox="1"/>
            <p:nvPr/>
          </p:nvSpPr>
          <p:spPr>
            <a:xfrm>
              <a:off x="75238" y="2914454"/>
              <a:ext cx="2844784" cy="523220"/>
            </a:xfrm>
            <a:prstGeom prst="rect">
              <a:avLst/>
            </a:prstGeom>
            <a:noFill/>
          </p:spPr>
          <p:txBody>
            <a:bodyPr wrap="square" rtlCol="0">
              <a:spAutoFit/>
            </a:bodyPr>
            <a:lstStyle/>
            <a:p>
              <a:r>
                <a:rPr lang="en-US" sz="2800" dirty="0">
                  <a:solidFill>
                    <a:schemeClr val="bg1"/>
                  </a:solidFill>
                </a:rPr>
                <a:t>b)</a:t>
              </a:r>
            </a:p>
          </p:txBody>
        </p:sp>
        <p:pic>
          <p:nvPicPr>
            <p:cNvPr id="5" name="Picture 4" descr="STANDARD US1.8a">
              <a:extLst>
                <a:ext uri="{FF2B5EF4-FFF2-40B4-BE49-F238E27FC236}">
                  <a16:creationId xmlns:a16="http://schemas.microsoft.com/office/drawing/2014/main" id="{E859ACC2-2FE6-6D63-A44A-9A2B6E6D881C}"/>
                </a:ext>
              </a:extLst>
            </p:cNvPr>
            <p:cNvPicPr>
              <a:picLocks noChangeAspect="1"/>
            </p:cNvPicPr>
            <p:nvPr/>
          </p:nvPicPr>
          <p:blipFill>
            <a:blip r:embed="rId6"/>
            <a:stretch>
              <a:fillRect/>
            </a:stretch>
          </p:blipFill>
          <p:spPr>
            <a:xfrm>
              <a:off x="481740" y="2949280"/>
              <a:ext cx="2896581" cy="1778179"/>
            </a:xfrm>
            <a:prstGeom prst="rect">
              <a:avLst/>
            </a:prstGeom>
          </p:spPr>
        </p:pic>
      </p:grpSp>
      <p:grpSp>
        <p:nvGrpSpPr>
          <p:cNvPr id="26" name="Group 25">
            <a:extLst>
              <a:ext uri="{FF2B5EF4-FFF2-40B4-BE49-F238E27FC236}">
                <a16:creationId xmlns:a16="http://schemas.microsoft.com/office/drawing/2014/main" id="{84E7C154-ACE7-5878-22BF-BC51EBF5CD96}"/>
              </a:ext>
            </a:extLst>
          </p:cNvPr>
          <p:cNvGrpSpPr/>
          <p:nvPr/>
        </p:nvGrpSpPr>
        <p:grpSpPr>
          <a:xfrm>
            <a:off x="352430" y="2762544"/>
            <a:ext cx="3282696" cy="2007803"/>
            <a:chOff x="1951463" y="4662628"/>
            <a:chExt cx="3089114" cy="2007803"/>
          </a:xfrm>
        </p:grpSpPr>
        <p:sp>
          <p:nvSpPr>
            <p:cNvPr id="29" name="TextBox 28">
              <a:extLst>
                <a:ext uri="{FF2B5EF4-FFF2-40B4-BE49-F238E27FC236}">
                  <a16:creationId xmlns:a16="http://schemas.microsoft.com/office/drawing/2014/main" id="{12553397-06EB-D7E2-919A-85E067A41CA3}"/>
                </a:ext>
              </a:extLst>
            </p:cNvPr>
            <p:cNvSpPr txBox="1"/>
            <p:nvPr/>
          </p:nvSpPr>
          <p:spPr>
            <a:xfrm>
              <a:off x="1951463" y="4662628"/>
              <a:ext cx="2977714" cy="523220"/>
            </a:xfrm>
            <a:prstGeom prst="rect">
              <a:avLst/>
            </a:prstGeom>
            <a:noFill/>
          </p:spPr>
          <p:txBody>
            <a:bodyPr wrap="square">
              <a:spAutoFit/>
            </a:bodyPr>
            <a:lstStyle/>
            <a:p>
              <a:r>
                <a:rPr lang="pt-BR" sz="2800" spc="-10" dirty="0">
                  <a:solidFill>
                    <a:schemeClr val="bg1"/>
                  </a:solidFill>
                </a:rPr>
                <a:t>a)</a:t>
              </a:r>
            </a:p>
          </p:txBody>
        </p:sp>
        <p:pic>
          <p:nvPicPr>
            <p:cNvPr id="7" name="Picture 6" descr="Louisiana Purchase - Wikipedia">
              <a:extLst>
                <a:ext uri="{FF2B5EF4-FFF2-40B4-BE49-F238E27FC236}">
                  <a16:creationId xmlns:a16="http://schemas.microsoft.com/office/drawing/2014/main" id="{C5B8A077-D8F5-597C-A2B1-88702EA94FA4}"/>
                </a:ext>
              </a:extLst>
            </p:cNvPr>
            <p:cNvPicPr>
              <a:picLocks noChangeAspect="1"/>
            </p:cNvPicPr>
            <p:nvPr/>
          </p:nvPicPr>
          <p:blipFill>
            <a:blip r:embed="rId7"/>
            <a:stretch>
              <a:fillRect/>
            </a:stretch>
          </p:blipFill>
          <p:spPr>
            <a:xfrm>
              <a:off x="2438032" y="4840386"/>
              <a:ext cx="2602545" cy="1830045"/>
            </a:xfrm>
            <a:prstGeom prst="rect">
              <a:avLst/>
            </a:prstGeom>
          </p:spPr>
        </p:pic>
      </p:grpSp>
      <p:grpSp>
        <p:nvGrpSpPr>
          <p:cNvPr id="28" name="Group 27">
            <a:extLst>
              <a:ext uri="{FF2B5EF4-FFF2-40B4-BE49-F238E27FC236}">
                <a16:creationId xmlns:a16="http://schemas.microsoft.com/office/drawing/2014/main" id="{F6927616-E039-68D3-E374-417CD7E3E541}"/>
              </a:ext>
            </a:extLst>
          </p:cNvPr>
          <p:cNvGrpSpPr/>
          <p:nvPr/>
        </p:nvGrpSpPr>
        <p:grpSpPr>
          <a:xfrm>
            <a:off x="4146294" y="2961855"/>
            <a:ext cx="3350740" cy="1808492"/>
            <a:chOff x="3810643" y="2949280"/>
            <a:chExt cx="3096679" cy="1808492"/>
          </a:xfrm>
        </p:grpSpPr>
        <p:sp>
          <p:nvSpPr>
            <p:cNvPr id="27" name="TextBox 26">
              <a:extLst>
                <a:ext uri="{FF2B5EF4-FFF2-40B4-BE49-F238E27FC236}">
                  <a16:creationId xmlns:a16="http://schemas.microsoft.com/office/drawing/2014/main" id="{E6412F6B-0D41-E1CE-5B68-A1A1168390CE}"/>
                </a:ext>
              </a:extLst>
            </p:cNvPr>
            <p:cNvSpPr txBox="1"/>
            <p:nvPr/>
          </p:nvSpPr>
          <p:spPr>
            <a:xfrm>
              <a:off x="3810643" y="2949280"/>
              <a:ext cx="2364824" cy="523220"/>
            </a:xfrm>
            <a:prstGeom prst="rect">
              <a:avLst/>
            </a:prstGeom>
            <a:noFill/>
          </p:spPr>
          <p:txBody>
            <a:bodyPr wrap="square">
              <a:spAutoFit/>
            </a:bodyPr>
            <a:lstStyle/>
            <a:p>
              <a:r>
                <a:rPr lang="pt-BR" sz="2800" spc="-10" dirty="0">
                  <a:solidFill>
                    <a:schemeClr val="bg1"/>
                  </a:solidFill>
                </a:rPr>
                <a:t>c)</a:t>
              </a:r>
              <a:endParaRPr lang="en-US" sz="2800" dirty="0">
                <a:solidFill>
                  <a:schemeClr val="bg1"/>
                </a:solidFill>
              </a:endParaRPr>
            </a:p>
          </p:txBody>
        </p:sp>
        <p:pic>
          <p:nvPicPr>
            <p:cNvPr id="18" name="Picture 17">
              <a:extLst>
                <a:ext uri="{FF2B5EF4-FFF2-40B4-BE49-F238E27FC236}">
                  <a16:creationId xmlns:a16="http://schemas.microsoft.com/office/drawing/2014/main" id="{5BF17D25-A31A-4838-59D9-56530700B533}"/>
                </a:ext>
              </a:extLst>
            </p:cNvPr>
            <p:cNvPicPr>
              <a:picLocks noChangeAspect="1"/>
            </p:cNvPicPr>
            <p:nvPr/>
          </p:nvPicPr>
          <p:blipFill>
            <a:blip r:embed="rId8"/>
            <a:stretch>
              <a:fillRect/>
            </a:stretch>
          </p:blipFill>
          <p:spPr>
            <a:xfrm>
              <a:off x="4304777" y="2998501"/>
              <a:ext cx="2602545" cy="1759271"/>
            </a:xfrm>
            <a:prstGeom prst="rect">
              <a:avLst/>
            </a:prstGeom>
          </p:spPr>
        </p:pic>
      </p:grpSp>
      <p:grpSp>
        <p:nvGrpSpPr>
          <p:cNvPr id="30" name="Group 29">
            <a:extLst>
              <a:ext uri="{FF2B5EF4-FFF2-40B4-BE49-F238E27FC236}">
                <a16:creationId xmlns:a16="http://schemas.microsoft.com/office/drawing/2014/main" id="{D29F0707-1EC0-1D08-B1A3-D9DF1D75C891}"/>
              </a:ext>
            </a:extLst>
          </p:cNvPr>
          <p:cNvGrpSpPr/>
          <p:nvPr/>
        </p:nvGrpSpPr>
        <p:grpSpPr>
          <a:xfrm>
            <a:off x="6330016" y="4737151"/>
            <a:ext cx="3115530" cy="2004413"/>
            <a:chOff x="6256276" y="4707655"/>
            <a:chExt cx="3115530" cy="2004413"/>
          </a:xfrm>
        </p:grpSpPr>
        <p:sp>
          <p:nvSpPr>
            <p:cNvPr id="33" name="TextBox 32">
              <a:extLst>
                <a:ext uri="{FF2B5EF4-FFF2-40B4-BE49-F238E27FC236}">
                  <a16:creationId xmlns:a16="http://schemas.microsoft.com/office/drawing/2014/main" id="{EB7335FA-D1CA-B242-8CE8-1210B6F85C86}"/>
                </a:ext>
              </a:extLst>
            </p:cNvPr>
            <p:cNvSpPr txBox="1"/>
            <p:nvPr/>
          </p:nvSpPr>
          <p:spPr>
            <a:xfrm>
              <a:off x="6256276" y="4707655"/>
              <a:ext cx="2364824" cy="523220"/>
            </a:xfrm>
            <a:prstGeom prst="rect">
              <a:avLst/>
            </a:prstGeom>
            <a:noFill/>
          </p:spPr>
          <p:txBody>
            <a:bodyPr wrap="square">
              <a:spAutoFit/>
            </a:bodyPr>
            <a:lstStyle/>
            <a:p>
              <a:r>
                <a:rPr lang="en-US" sz="2800" spc="-10" dirty="0">
                  <a:solidFill>
                    <a:schemeClr val="bg1"/>
                  </a:solidFill>
                </a:rPr>
                <a:t>d)</a:t>
              </a:r>
              <a:endParaRPr lang="en-US" sz="2800" dirty="0">
                <a:solidFill>
                  <a:schemeClr val="bg1"/>
                </a:solidFill>
              </a:endParaRPr>
            </a:p>
          </p:txBody>
        </p:sp>
        <p:pic>
          <p:nvPicPr>
            <p:cNvPr id="20" name="Picture 19" descr="The Thirteen Original Colonies in 1774 | Library of Congress">
              <a:extLst>
                <a:ext uri="{FF2B5EF4-FFF2-40B4-BE49-F238E27FC236}">
                  <a16:creationId xmlns:a16="http://schemas.microsoft.com/office/drawing/2014/main" id="{CE9A8741-0ADB-5BF1-E91D-E4BC90800308}"/>
                </a:ext>
              </a:extLst>
            </p:cNvPr>
            <p:cNvPicPr>
              <a:picLocks noChangeAspect="1"/>
            </p:cNvPicPr>
            <p:nvPr/>
          </p:nvPicPr>
          <p:blipFill>
            <a:blip r:embed="rId9"/>
            <a:stretch>
              <a:fillRect/>
            </a:stretch>
          </p:blipFill>
          <p:spPr>
            <a:xfrm>
              <a:off x="6769262" y="4832236"/>
              <a:ext cx="2602544" cy="1879832"/>
            </a:xfrm>
            <a:prstGeom prst="rect">
              <a:avLst/>
            </a:prstGeom>
          </p:spPr>
        </p:pic>
      </p:grpSp>
      <p:grpSp>
        <p:nvGrpSpPr>
          <p:cNvPr id="31" name="Group 30">
            <a:extLst>
              <a:ext uri="{FF2B5EF4-FFF2-40B4-BE49-F238E27FC236}">
                <a16:creationId xmlns:a16="http://schemas.microsoft.com/office/drawing/2014/main" id="{584ED910-4B36-1C22-B958-FFA626015763}"/>
              </a:ext>
            </a:extLst>
          </p:cNvPr>
          <p:cNvGrpSpPr/>
          <p:nvPr/>
        </p:nvGrpSpPr>
        <p:grpSpPr>
          <a:xfrm>
            <a:off x="8207927" y="2915913"/>
            <a:ext cx="3359613" cy="1852049"/>
            <a:chOff x="8414407" y="2856921"/>
            <a:chExt cx="3359613" cy="1852049"/>
          </a:xfrm>
        </p:grpSpPr>
        <p:sp>
          <p:nvSpPr>
            <p:cNvPr id="39" name="TextBox 38">
              <a:extLst>
                <a:ext uri="{FF2B5EF4-FFF2-40B4-BE49-F238E27FC236}">
                  <a16:creationId xmlns:a16="http://schemas.microsoft.com/office/drawing/2014/main" id="{A86460B6-CBD3-9CA9-B3F5-A72B26EA924E}"/>
                </a:ext>
              </a:extLst>
            </p:cNvPr>
            <p:cNvSpPr txBox="1"/>
            <p:nvPr/>
          </p:nvSpPr>
          <p:spPr>
            <a:xfrm>
              <a:off x="8414407" y="2856921"/>
              <a:ext cx="2364824" cy="523220"/>
            </a:xfrm>
            <a:prstGeom prst="rect">
              <a:avLst/>
            </a:prstGeom>
            <a:noFill/>
          </p:spPr>
          <p:txBody>
            <a:bodyPr wrap="square">
              <a:spAutoFit/>
            </a:bodyPr>
            <a:lstStyle/>
            <a:p>
              <a:r>
                <a:rPr lang="pt-BR" sz="2800" spc="-10" dirty="0">
                  <a:solidFill>
                    <a:schemeClr val="bg1"/>
                  </a:solidFill>
                </a:rPr>
                <a:t>e)</a:t>
              </a:r>
              <a:endParaRPr lang="en-US" sz="2800" dirty="0">
                <a:solidFill>
                  <a:schemeClr val="bg1"/>
                </a:solidFill>
              </a:endParaRPr>
            </a:p>
          </p:txBody>
        </p:sp>
        <p:pic>
          <p:nvPicPr>
            <p:cNvPr id="24" name="Picture 23">
              <a:extLst>
                <a:ext uri="{FF2B5EF4-FFF2-40B4-BE49-F238E27FC236}">
                  <a16:creationId xmlns:a16="http://schemas.microsoft.com/office/drawing/2014/main" id="{5653BA11-B635-F3CD-4244-A22F9E2945FD}"/>
                </a:ext>
              </a:extLst>
            </p:cNvPr>
            <p:cNvPicPr>
              <a:picLocks noChangeAspect="1"/>
            </p:cNvPicPr>
            <p:nvPr/>
          </p:nvPicPr>
          <p:blipFill>
            <a:blip r:embed="rId10"/>
            <a:stretch>
              <a:fillRect/>
            </a:stretch>
          </p:blipFill>
          <p:spPr>
            <a:xfrm>
              <a:off x="8899858" y="2868459"/>
              <a:ext cx="2874162" cy="1840511"/>
            </a:xfrm>
            <a:prstGeom prst="rect">
              <a:avLst/>
            </a:prstGeom>
          </p:spPr>
        </p:pic>
      </p:grpSp>
      <p:grpSp>
        <p:nvGrpSpPr>
          <p:cNvPr id="10" name="Group 9">
            <a:extLst>
              <a:ext uri="{FF2B5EF4-FFF2-40B4-BE49-F238E27FC236}">
                <a16:creationId xmlns:a16="http://schemas.microsoft.com/office/drawing/2014/main" id="{44D386C7-87FA-894E-8042-5FB9AE0E1399}"/>
              </a:ext>
            </a:extLst>
          </p:cNvPr>
          <p:cNvGrpSpPr/>
          <p:nvPr/>
        </p:nvGrpSpPr>
        <p:grpSpPr>
          <a:xfrm>
            <a:off x="4190163" y="2466582"/>
            <a:ext cx="6935037" cy="3618908"/>
            <a:chOff x="75238" y="2914454"/>
            <a:chExt cx="3303083" cy="1813005"/>
          </a:xfrm>
        </p:grpSpPr>
        <p:sp>
          <p:nvSpPr>
            <p:cNvPr id="11" name="TextBox 10">
              <a:extLst>
                <a:ext uri="{FF2B5EF4-FFF2-40B4-BE49-F238E27FC236}">
                  <a16:creationId xmlns:a16="http://schemas.microsoft.com/office/drawing/2014/main" id="{A4C10047-8159-5942-CA0C-556624BE38CD}"/>
                </a:ext>
              </a:extLst>
            </p:cNvPr>
            <p:cNvSpPr txBox="1"/>
            <p:nvPr/>
          </p:nvSpPr>
          <p:spPr>
            <a:xfrm>
              <a:off x="75238" y="2914454"/>
              <a:ext cx="2844784" cy="523220"/>
            </a:xfrm>
            <a:prstGeom prst="rect">
              <a:avLst/>
            </a:prstGeom>
            <a:noFill/>
          </p:spPr>
          <p:txBody>
            <a:bodyPr wrap="square" rtlCol="0">
              <a:spAutoFit/>
            </a:bodyPr>
            <a:lstStyle/>
            <a:p>
              <a:r>
                <a:rPr lang="en-US" sz="2800" dirty="0">
                  <a:solidFill>
                    <a:schemeClr val="bg1"/>
                  </a:solidFill>
                </a:rPr>
                <a:t>b)</a:t>
              </a:r>
            </a:p>
          </p:txBody>
        </p:sp>
        <p:pic>
          <p:nvPicPr>
            <p:cNvPr id="12" name="Picture 11" descr="STANDARD US1.8a">
              <a:extLst>
                <a:ext uri="{FF2B5EF4-FFF2-40B4-BE49-F238E27FC236}">
                  <a16:creationId xmlns:a16="http://schemas.microsoft.com/office/drawing/2014/main" id="{827E7206-B9A2-B4A2-9CAA-8DCC6EB01919}"/>
                </a:ext>
              </a:extLst>
            </p:cNvPr>
            <p:cNvPicPr>
              <a:picLocks noChangeAspect="1"/>
            </p:cNvPicPr>
            <p:nvPr/>
          </p:nvPicPr>
          <p:blipFill>
            <a:blip r:embed="rId6"/>
            <a:stretch>
              <a:fillRect/>
            </a:stretch>
          </p:blipFill>
          <p:spPr>
            <a:xfrm>
              <a:off x="481740" y="2949280"/>
              <a:ext cx="2896581" cy="1778179"/>
            </a:xfrm>
            <a:prstGeom prst="rect">
              <a:avLst/>
            </a:prstGeom>
          </p:spPr>
        </p:pic>
      </p:grpSp>
    </p:spTree>
    <p:extLst>
      <p:ext uri="{BB962C8B-B14F-4D97-AF65-F5344CB8AC3E}">
        <p14:creationId xmlns:p14="http://schemas.microsoft.com/office/powerpoint/2010/main" val="730054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5"/>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8"/>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1"/>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881ECF-ADED-4455-E109-20B5ACA37185}"/>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9E82A15F-81D0-BD87-3071-6D80F23ECEF5}"/>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346F2BA6-D2B6-BDF6-7E0F-9391C5E10B46}"/>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3D843FD6-A458-7631-D1C6-4C7B266A928C}"/>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4890187-F28E-86DD-963C-315378D821DD}"/>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82400E47-53A2-C6EC-8B32-384F98B932CB}"/>
              </a:ext>
            </a:extLst>
          </p:cNvPr>
          <p:cNvSpPr txBox="1"/>
          <p:nvPr/>
        </p:nvSpPr>
        <p:spPr>
          <a:xfrm>
            <a:off x="4214645" y="772510"/>
            <a:ext cx="7511379" cy="1323439"/>
          </a:xfrm>
          <a:prstGeom prst="rect">
            <a:avLst/>
          </a:prstGeom>
          <a:noFill/>
        </p:spPr>
        <p:txBody>
          <a:bodyPr wrap="square" rtlCol="0">
            <a:spAutoFit/>
          </a:bodyPr>
          <a:lstStyle/>
          <a:p>
            <a:r>
              <a:rPr lang="en-US" sz="4000" dirty="0">
                <a:solidFill>
                  <a:schemeClr val="bg1"/>
                </a:solidFill>
              </a:rPr>
              <a:t>Who was the first woman to figure in a dollar bill? </a:t>
            </a:r>
          </a:p>
        </p:txBody>
      </p:sp>
      <p:grpSp>
        <p:nvGrpSpPr>
          <p:cNvPr id="16" name="Group 15">
            <a:extLst>
              <a:ext uri="{FF2B5EF4-FFF2-40B4-BE49-F238E27FC236}">
                <a16:creationId xmlns:a16="http://schemas.microsoft.com/office/drawing/2014/main" id="{B9B73423-694D-E619-7752-EAE302B315CD}"/>
              </a:ext>
            </a:extLst>
          </p:cNvPr>
          <p:cNvGrpSpPr/>
          <p:nvPr/>
        </p:nvGrpSpPr>
        <p:grpSpPr>
          <a:xfrm>
            <a:off x="6330015" y="4737151"/>
            <a:ext cx="3611084" cy="1980748"/>
            <a:chOff x="6330015" y="4737151"/>
            <a:chExt cx="3611084" cy="1980748"/>
          </a:xfrm>
        </p:grpSpPr>
        <p:sp>
          <p:nvSpPr>
            <p:cNvPr id="33" name="TextBox 32">
              <a:extLst>
                <a:ext uri="{FF2B5EF4-FFF2-40B4-BE49-F238E27FC236}">
                  <a16:creationId xmlns:a16="http://schemas.microsoft.com/office/drawing/2014/main" id="{686C1A75-2EAD-E0FB-4C41-39306F1EA64C}"/>
                </a:ext>
              </a:extLst>
            </p:cNvPr>
            <p:cNvSpPr txBox="1"/>
            <p:nvPr/>
          </p:nvSpPr>
          <p:spPr>
            <a:xfrm>
              <a:off x="6330015" y="4737151"/>
              <a:ext cx="3569071" cy="523220"/>
            </a:xfrm>
            <a:prstGeom prst="rect">
              <a:avLst/>
            </a:prstGeom>
            <a:noFill/>
          </p:spPr>
          <p:txBody>
            <a:bodyPr wrap="square">
              <a:spAutoFit/>
            </a:bodyPr>
            <a:lstStyle/>
            <a:p>
              <a:r>
                <a:rPr lang="en-US" sz="2800" spc="-10" dirty="0">
                  <a:solidFill>
                    <a:schemeClr val="bg1"/>
                  </a:solidFill>
                </a:rPr>
                <a:t>d) Martha Washington</a:t>
              </a:r>
              <a:endParaRPr lang="en-US" sz="2800" dirty="0">
                <a:solidFill>
                  <a:schemeClr val="bg1"/>
                </a:solidFill>
              </a:endParaRPr>
            </a:p>
          </p:txBody>
        </p:sp>
        <p:pic>
          <p:nvPicPr>
            <p:cNvPr id="15" name="Picture 14">
              <a:extLst>
                <a:ext uri="{FF2B5EF4-FFF2-40B4-BE49-F238E27FC236}">
                  <a16:creationId xmlns:a16="http://schemas.microsoft.com/office/drawing/2014/main" id="{680DED8D-8F8F-905C-0BE7-8E72C235F5B7}"/>
                </a:ext>
              </a:extLst>
            </p:cNvPr>
            <p:cNvPicPr>
              <a:picLocks noChangeAspect="1"/>
            </p:cNvPicPr>
            <p:nvPr/>
          </p:nvPicPr>
          <p:blipFill>
            <a:blip r:embed="rId6"/>
            <a:stretch>
              <a:fillRect/>
            </a:stretch>
          </p:blipFill>
          <p:spPr>
            <a:xfrm>
              <a:off x="6425883" y="5260371"/>
              <a:ext cx="3515216" cy="1457528"/>
            </a:xfrm>
            <a:prstGeom prst="rect">
              <a:avLst/>
            </a:prstGeom>
          </p:spPr>
        </p:pic>
      </p:grpSp>
      <p:grpSp>
        <p:nvGrpSpPr>
          <p:cNvPr id="22" name="Group 21">
            <a:extLst>
              <a:ext uri="{FF2B5EF4-FFF2-40B4-BE49-F238E27FC236}">
                <a16:creationId xmlns:a16="http://schemas.microsoft.com/office/drawing/2014/main" id="{4AC64A1D-4BB8-2AA1-7AAB-DF3AF61E8EA9}"/>
              </a:ext>
            </a:extLst>
          </p:cNvPr>
          <p:cNvGrpSpPr/>
          <p:nvPr/>
        </p:nvGrpSpPr>
        <p:grpSpPr>
          <a:xfrm>
            <a:off x="4146294" y="2371932"/>
            <a:ext cx="3373933" cy="1858645"/>
            <a:chOff x="4146294" y="2755383"/>
            <a:chExt cx="3373933" cy="1858645"/>
          </a:xfrm>
        </p:grpSpPr>
        <p:sp>
          <p:nvSpPr>
            <p:cNvPr id="27" name="TextBox 26">
              <a:extLst>
                <a:ext uri="{FF2B5EF4-FFF2-40B4-BE49-F238E27FC236}">
                  <a16:creationId xmlns:a16="http://schemas.microsoft.com/office/drawing/2014/main" id="{86487EB7-0D4C-A579-5D9A-92607B94EF4D}"/>
                </a:ext>
              </a:extLst>
            </p:cNvPr>
            <p:cNvSpPr txBox="1"/>
            <p:nvPr/>
          </p:nvSpPr>
          <p:spPr>
            <a:xfrm>
              <a:off x="4146294" y="2755383"/>
              <a:ext cx="2558841" cy="523220"/>
            </a:xfrm>
            <a:prstGeom prst="rect">
              <a:avLst/>
            </a:prstGeom>
            <a:noFill/>
          </p:spPr>
          <p:txBody>
            <a:bodyPr wrap="square">
              <a:spAutoFit/>
            </a:bodyPr>
            <a:lstStyle/>
            <a:p>
              <a:r>
                <a:rPr lang="pt-BR" sz="2800" spc="-10" dirty="0">
                  <a:solidFill>
                    <a:schemeClr val="bg1"/>
                  </a:solidFill>
                </a:rPr>
                <a:t>c) Betsy Ross</a:t>
              </a:r>
              <a:endParaRPr lang="en-US" sz="2800" dirty="0">
                <a:solidFill>
                  <a:schemeClr val="bg1"/>
                </a:solidFill>
              </a:endParaRPr>
            </a:p>
          </p:txBody>
        </p:sp>
        <p:pic>
          <p:nvPicPr>
            <p:cNvPr id="21" name="Picture 20">
              <a:extLst>
                <a:ext uri="{FF2B5EF4-FFF2-40B4-BE49-F238E27FC236}">
                  <a16:creationId xmlns:a16="http://schemas.microsoft.com/office/drawing/2014/main" id="{B63EB2C3-E5CA-F7D6-70BF-BAA433CBA2AE}"/>
                </a:ext>
              </a:extLst>
            </p:cNvPr>
            <p:cNvPicPr>
              <a:picLocks noChangeAspect="1"/>
            </p:cNvPicPr>
            <p:nvPr/>
          </p:nvPicPr>
          <p:blipFill>
            <a:blip r:embed="rId7"/>
            <a:stretch>
              <a:fillRect/>
            </a:stretch>
          </p:blipFill>
          <p:spPr>
            <a:xfrm>
              <a:off x="4226957" y="3259538"/>
              <a:ext cx="3293270" cy="1354490"/>
            </a:xfrm>
            <a:prstGeom prst="rect">
              <a:avLst/>
            </a:prstGeom>
          </p:spPr>
        </p:pic>
      </p:grpSp>
      <p:grpSp>
        <p:nvGrpSpPr>
          <p:cNvPr id="34" name="Group 33">
            <a:extLst>
              <a:ext uri="{FF2B5EF4-FFF2-40B4-BE49-F238E27FC236}">
                <a16:creationId xmlns:a16="http://schemas.microsoft.com/office/drawing/2014/main" id="{CEDDF452-A960-2198-22D5-DC50E91ECE70}"/>
              </a:ext>
            </a:extLst>
          </p:cNvPr>
          <p:cNvGrpSpPr/>
          <p:nvPr/>
        </p:nvGrpSpPr>
        <p:grpSpPr>
          <a:xfrm>
            <a:off x="8207926" y="2665197"/>
            <a:ext cx="3739711" cy="1948176"/>
            <a:chOff x="8207926" y="2665197"/>
            <a:chExt cx="3739711" cy="1948176"/>
          </a:xfrm>
        </p:grpSpPr>
        <p:sp>
          <p:nvSpPr>
            <p:cNvPr id="39" name="TextBox 38">
              <a:extLst>
                <a:ext uri="{FF2B5EF4-FFF2-40B4-BE49-F238E27FC236}">
                  <a16:creationId xmlns:a16="http://schemas.microsoft.com/office/drawing/2014/main" id="{0F4D7E3F-0CBB-098A-AE8F-1905F86D6753}"/>
                </a:ext>
              </a:extLst>
            </p:cNvPr>
            <p:cNvSpPr txBox="1"/>
            <p:nvPr/>
          </p:nvSpPr>
          <p:spPr>
            <a:xfrm>
              <a:off x="8207926" y="2665197"/>
              <a:ext cx="2724165" cy="461665"/>
            </a:xfrm>
            <a:prstGeom prst="rect">
              <a:avLst/>
            </a:prstGeom>
            <a:noFill/>
          </p:spPr>
          <p:txBody>
            <a:bodyPr wrap="square">
              <a:spAutoFit/>
            </a:bodyPr>
            <a:lstStyle/>
            <a:p>
              <a:r>
                <a:rPr lang="pt-BR" sz="2400" spc="-10" dirty="0">
                  <a:solidFill>
                    <a:schemeClr val="bg1"/>
                  </a:solidFill>
                </a:rPr>
                <a:t>e) </a:t>
              </a:r>
              <a:r>
                <a:rPr lang="en-US" sz="2400" dirty="0">
                  <a:solidFill>
                    <a:schemeClr val="bg1"/>
                  </a:solidFill>
                </a:rPr>
                <a:t>Amelia Earhart,</a:t>
              </a:r>
            </a:p>
          </p:txBody>
        </p:sp>
        <p:pic>
          <p:nvPicPr>
            <p:cNvPr id="32" name="Picture 31">
              <a:extLst>
                <a:ext uri="{FF2B5EF4-FFF2-40B4-BE49-F238E27FC236}">
                  <a16:creationId xmlns:a16="http://schemas.microsoft.com/office/drawing/2014/main" id="{4EA3C9D8-9677-25A7-F44A-840AF8DA2311}"/>
                </a:ext>
              </a:extLst>
            </p:cNvPr>
            <p:cNvPicPr>
              <a:picLocks noChangeAspect="1"/>
            </p:cNvPicPr>
            <p:nvPr/>
          </p:nvPicPr>
          <p:blipFill>
            <a:blip r:embed="rId8"/>
            <a:stretch>
              <a:fillRect/>
            </a:stretch>
          </p:blipFill>
          <p:spPr>
            <a:xfrm>
              <a:off x="8310679" y="3128184"/>
              <a:ext cx="3636958" cy="1485189"/>
            </a:xfrm>
            <a:prstGeom prst="rect">
              <a:avLst/>
            </a:prstGeom>
          </p:spPr>
        </p:pic>
      </p:grpSp>
      <p:grpSp>
        <p:nvGrpSpPr>
          <p:cNvPr id="38" name="Group 37">
            <a:extLst>
              <a:ext uri="{FF2B5EF4-FFF2-40B4-BE49-F238E27FC236}">
                <a16:creationId xmlns:a16="http://schemas.microsoft.com/office/drawing/2014/main" id="{932BB766-F3B8-57B4-3A21-BC09C299EA7D}"/>
              </a:ext>
            </a:extLst>
          </p:cNvPr>
          <p:cNvGrpSpPr/>
          <p:nvPr/>
        </p:nvGrpSpPr>
        <p:grpSpPr>
          <a:xfrm>
            <a:off x="1863595" y="4699369"/>
            <a:ext cx="3515216" cy="2003626"/>
            <a:chOff x="1863595" y="4699369"/>
            <a:chExt cx="3515216" cy="2003626"/>
          </a:xfrm>
        </p:grpSpPr>
        <p:sp>
          <p:nvSpPr>
            <p:cNvPr id="19" name="TextBox 18">
              <a:extLst>
                <a:ext uri="{FF2B5EF4-FFF2-40B4-BE49-F238E27FC236}">
                  <a16:creationId xmlns:a16="http://schemas.microsoft.com/office/drawing/2014/main" id="{A82CD260-1B56-B9AD-E45A-E1B76A7434EF}"/>
                </a:ext>
              </a:extLst>
            </p:cNvPr>
            <p:cNvSpPr txBox="1"/>
            <p:nvPr/>
          </p:nvSpPr>
          <p:spPr>
            <a:xfrm>
              <a:off x="1915035" y="4699369"/>
              <a:ext cx="3463775" cy="523220"/>
            </a:xfrm>
            <a:prstGeom prst="rect">
              <a:avLst/>
            </a:prstGeom>
            <a:noFill/>
          </p:spPr>
          <p:txBody>
            <a:bodyPr wrap="square" rtlCol="0">
              <a:spAutoFit/>
            </a:bodyPr>
            <a:lstStyle/>
            <a:p>
              <a:r>
                <a:rPr lang="en-US" sz="2800" dirty="0">
                  <a:solidFill>
                    <a:schemeClr val="bg1"/>
                  </a:solidFill>
                </a:rPr>
                <a:t>b) Victoria Woodhull</a:t>
              </a:r>
            </a:p>
          </p:txBody>
        </p:sp>
        <p:pic>
          <p:nvPicPr>
            <p:cNvPr id="35" name="Picture 34" descr="female currency images and Victoria Woodhull">
              <a:extLst>
                <a:ext uri="{FF2B5EF4-FFF2-40B4-BE49-F238E27FC236}">
                  <a16:creationId xmlns:a16="http://schemas.microsoft.com/office/drawing/2014/main" id="{4DCC4B2B-FEC6-3821-E9C5-82CCC67C7985}"/>
                </a:ext>
              </a:extLst>
            </p:cNvPr>
            <p:cNvPicPr>
              <a:picLocks noChangeAspect="1"/>
            </p:cNvPicPr>
            <p:nvPr/>
          </p:nvPicPr>
          <p:blipFill>
            <a:blip r:embed="rId9"/>
            <a:stretch>
              <a:fillRect/>
            </a:stretch>
          </p:blipFill>
          <p:spPr>
            <a:xfrm>
              <a:off x="1863595" y="5201598"/>
              <a:ext cx="3515216" cy="1501397"/>
            </a:xfrm>
            <a:prstGeom prst="rect">
              <a:avLst/>
            </a:prstGeom>
          </p:spPr>
        </p:pic>
      </p:grpSp>
      <p:grpSp>
        <p:nvGrpSpPr>
          <p:cNvPr id="37" name="Group 36">
            <a:extLst>
              <a:ext uri="{FF2B5EF4-FFF2-40B4-BE49-F238E27FC236}">
                <a16:creationId xmlns:a16="http://schemas.microsoft.com/office/drawing/2014/main" id="{B4D73529-81FF-2389-5CD1-D416132096EC}"/>
              </a:ext>
            </a:extLst>
          </p:cNvPr>
          <p:cNvGrpSpPr/>
          <p:nvPr/>
        </p:nvGrpSpPr>
        <p:grpSpPr>
          <a:xfrm>
            <a:off x="352430" y="2762544"/>
            <a:ext cx="3396241" cy="1881084"/>
            <a:chOff x="352430" y="2762544"/>
            <a:chExt cx="3396241" cy="1881084"/>
          </a:xfrm>
        </p:grpSpPr>
        <p:sp>
          <p:nvSpPr>
            <p:cNvPr id="29" name="TextBox 28">
              <a:extLst>
                <a:ext uri="{FF2B5EF4-FFF2-40B4-BE49-F238E27FC236}">
                  <a16:creationId xmlns:a16="http://schemas.microsoft.com/office/drawing/2014/main" id="{C4065E86-9B4B-ABD5-A679-B94D036BBCE1}"/>
                </a:ext>
              </a:extLst>
            </p:cNvPr>
            <p:cNvSpPr txBox="1"/>
            <p:nvPr/>
          </p:nvSpPr>
          <p:spPr>
            <a:xfrm>
              <a:off x="352430" y="2762544"/>
              <a:ext cx="3164315" cy="523220"/>
            </a:xfrm>
            <a:prstGeom prst="rect">
              <a:avLst/>
            </a:prstGeom>
            <a:noFill/>
          </p:spPr>
          <p:txBody>
            <a:bodyPr wrap="square">
              <a:spAutoFit/>
            </a:bodyPr>
            <a:lstStyle/>
            <a:p>
              <a:r>
                <a:rPr lang="pt-BR" sz="2800" spc="-10" dirty="0">
                  <a:solidFill>
                    <a:schemeClr val="bg1"/>
                  </a:solidFill>
                </a:rPr>
                <a:t>a) Rosa Parks</a:t>
              </a:r>
            </a:p>
          </p:txBody>
        </p:sp>
        <p:pic>
          <p:nvPicPr>
            <p:cNvPr id="36" name="Picture 35">
              <a:extLst>
                <a:ext uri="{FF2B5EF4-FFF2-40B4-BE49-F238E27FC236}">
                  <a16:creationId xmlns:a16="http://schemas.microsoft.com/office/drawing/2014/main" id="{1189362B-CAAC-C153-E481-FA5636C8CD25}"/>
                </a:ext>
              </a:extLst>
            </p:cNvPr>
            <p:cNvPicPr>
              <a:picLocks noChangeAspect="1"/>
            </p:cNvPicPr>
            <p:nvPr/>
          </p:nvPicPr>
          <p:blipFill>
            <a:blip r:embed="rId10"/>
            <a:stretch>
              <a:fillRect/>
            </a:stretch>
          </p:blipFill>
          <p:spPr>
            <a:xfrm>
              <a:off x="465974" y="3285764"/>
              <a:ext cx="3282697" cy="1357864"/>
            </a:xfrm>
            <a:prstGeom prst="rect">
              <a:avLst/>
            </a:prstGeom>
          </p:spPr>
        </p:pic>
      </p:grpSp>
      <p:grpSp>
        <p:nvGrpSpPr>
          <p:cNvPr id="5" name="Group 4">
            <a:extLst>
              <a:ext uri="{FF2B5EF4-FFF2-40B4-BE49-F238E27FC236}">
                <a16:creationId xmlns:a16="http://schemas.microsoft.com/office/drawing/2014/main" id="{6416A178-CB36-02C6-A9B9-5010E7897F64}"/>
              </a:ext>
            </a:extLst>
          </p:cNvPr>
          <p:cNvGrpSpPr/>
          <p:nvPr/>
        </p:nvGrpSpPr>
        <p:grpSpPr>
          <a:xfrm>
            <a:off x="4127324" y="2378350"/>
            <a:ext cx="7074075" cy="3508100"/>
            <a:chOff x="6330015" y="4737151"/>
            <a:chExt cx="3611084" cy="1795498"/>
          </a:xfrm>
        </p:grpSpPr>
        <p:sp>
          <p:nvSpPr>
            <p:cNvPr id="6" name="TextBox 5">
              <a:extLst>
                <a:ext uri="{FF2B5EF4-FFF2-40B4-BE49-F238E27FC236}">
                  <a16:creationId xmlns:a16="http://schemas.microsoft.com/office/drawing/2014/main" id="{DB600B10-ECF8-A4EF-E63E-00D269B5150F}"/>
                </a:ext>
              </a:extLst>
            </p:cNvPr>
            <p:cNvSpPr txBox="1"/>
            <p:nvPr/>
          </p:nvSpPr>
          <p:spPr>
            <a:xfrm>
              <a:off x="6330015" y="4737151"/>
              <a:ext cx="3569071" cy="523220"/>
            </a:xfrm>
            <a:prstGeom prst="rect">
              <a:avLst/>
            </a:prstGeom>
            <a:noFill/>
          </p:spPr>
          <p:txBody>
            <a:bodyPr wrap="square">
              <a:spAutoFit/>
            </a:bodyPr>
            <a:lstStyle/>
            <a:p>
              <a:r>
                <a:rPr lang="en-US" sz="2800" spc="-10" dirty="0">
                  <a:solidFill>
                    <a:schemeClr val="bg1"/>
                  </a:solidFill>
                </a:rPr>
                <a:t>d) Martha Washington</a:t>
              </a:r>
              <a:endParaRPr lang="en-US" sz="2800" dirty="0">
                <a:solidFill>
                  <a:schemeClr val="bg1"/>
                </a:solidFill>
              </a:endParaRPr>
            </a:p>
          </p:txBody>
        </p:sp>
        <p:pic>
          <p:nvPicPr>
            <p:cNvPr id="7" name="Picture 6">
              <a:extLst>
                <a:ext uri="{FF2B5EF4-FFF2-40B4-BE49-F238E27FC236}">
                  <a16:creationId xmlns:a16="http://schemas.microsoft.com/office/drawing/2014/main" id="{94D82BB5-FBA4-D614-C520-9DCB7DEB44DD}"/>
                </a:ext>
              </a:extLst>
            </p:cNvPr>
            <p:cNvPicPr>
              <a:picLocks noChangeAspect="1"/>
            </p:cNvPicPr>
            <p:nvPr/>
          </p:nvPicPr>
          <p:blipFill>
            <a:blip r:embed="rId6"/>
            <a:stretch>
              <a:fillRect/>
            </a:stretch>
          </p:blipFill>
          <p:spPr>
            <a:xfrm>
              <a:off x="6425883" y="5075121"/>
              <a:ext cx="3515216" cy="1457528"/>
            </a:xfrm>
            <a:prstGeom prst="rect">
              <a:avLst/>
            </a:prstGeom>
          </p:spPr>
        </p:pic>
      </p:grpSp>
    </p:spTree>
    <p:extLst>
      <p:ext uri="{BB962C8B-B14F-4D97-AF65-F5344CB8AC3E}">
        <p14:creationId xmlns:p14="http://schemas.microsoft.com/office/powerpoint/2010/main" val="85977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6"/>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2"/>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34"/>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7"/>
                                        </p:tgtEl>
                                        <p:attrNameLst>
                                          <p:attrName>style.visibility</p:attrName>
                                        </p:attrNameLst>
                                      </p:cBhvr>
                                      <p:to>
                                        <p:strVal val="hidden"/>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126B8F-610D-1C52-E4D3-2D31EF3DA8B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B138F9C-749C-83E5-B3BB-FBE969F5B765}"/>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875A4F5E-79B7-761D-FA3E-1B267C8EABAE}"/>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4EE4A6FA-3B8A-333A-C50B-1EB1ADFF3C6B}"/>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758C8D3-2D6D-0A14-F77C-63B98D8B623B}"/>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C89D7B6-EFB6-1272-8640-342548FEC5F2}"/>
              </a:ext>
            </a:extLst>
          </p:cNvPr>
          <p:cNvSpPr txBox="1"/>
          <p:nvPr/>
        </p:nvSpPr>
        <p:spPr>
          <a:xfrm>
            <a:off x="3942106" y="772510"/>
            <a:ext cx="7977354" cy="1323439"/>
          </a:xfrm>
          <a:prstGeom prst="rect">
            <a:avLst/>
          </a:prstGeom>
          <a:noFill/>
        </p:spPr>
        <p:txBody>
          <a:bodyPr wrap="square" rtlCol="0">
            <a:spAutoFit/>
          </a:bodyPr>
          <a:lstStyle/>
          <a:p>
            <a:r>
              <a:rPr lang="en-US" sz="4000" dirty="0">
                <a:solidFill>
                  <a:schemeClr val="bg1"/>
                </a:solidFill>
              </a:rPr>
              <a:t>James Monroe had an important role in which expansion processes?</a:t>
            </a:r>
          </a:p>
        </p:txBody>
      </p:sp>
      <p:sp>
        <p:nvSpPr>
          <p:cNvPr id="6" name="TextBox 5">
            <a:extLst>
              <a:ext uri="{FF2B5EF4-FFF2-40B4-BE49-F238E27FC236}">
                <a16:creationId xmlns:a16="http://schemas.microsoft.com/office/drawing/2014/main" id="{287C3D3D-1E9E-18AB-DFBA-1A39749852E8}"/>
              </a:ext>
            </a:extLst>
          </p:cNvPr>
          <p:cNvSpPr txBox="1"/>
          <p:nvPr/>
        </p:nvSpPr>
        <p:spPr>
          <a:xfrm>
            <a:off x="954606" y="2750918"/>
            <a:ext cx="9772639" cy="646331"/>
          </a:xfrm>
          <a:prstGeom prst="rect">
            <a:avLst/>
          </a:prstGeom>
          <a:noFill/>
        </p:spPr>
        <p:txBody>
          <a:bodyPr wrap="square" rtlCol="0">
            <a:spAutoFit/>
          </a:bodyPr>
          <a:lstStyle/>
          <a:p>
            <a:r>
              <a:rPr lang="en-US" sz="3600" dirty="0">
                <a:solidFill>
                  <a:schemeClr val="bg1"/>
                </a:solidFill>
              </a:rPr>
              <a:t>a) Texas Annexation and Florida Purchase</a:t>
            </a:r>
          </a:p>
        </p:txBody>
      </p:sp>
      <p:sp>
        <p:nvSpPr>
          <p:cNvPr id="10" name="TextBox 9">
            <a:extLst>
              <a:ext uri="{FF2B5EF4-FFF2-40B4-BE49-F238E27FC236}">
                <a16:creationId xmlns:a16="http://schemas.microsoft.com/office/drawing/2014/main" id="{92D80E1C-F9EE-D778-AB8D-3641CDC336A4}"/>
              </a:ext>
            </a:extLst>
          </p:cNvPr>
          <p:cNvSpPr txBox="1"/>
          <p:nvPr/>
        </p:nvSpPr>
        <p:spPr>
          <a:xfrm>
            <a:off x="949346" y="3319896"/>
            <a:ext cx="9772639" cy="646331"/>
          </a:xfrm>
          <a:prstGeom prst="rect">
            <a:avLst/>
          </a:prstGeom>
          <a:noFill/>
        </p:spPr>
        <p:txBody>
          <a:bodyPr wrap="square" rtlCol="0">
            <a:spAutoFit/>
          </a:bodyPr>
          <a:lstStyle/>
          <a:p>
            <a:r>
              <a:rPr lang="en-US" sz="3600" dirty="0">
                <a:solidFill>
                  <a:schemeClr val="bg1"/>
                </a:solidFill>
              </a:rPr>
              <a:t>b) Louisiana and Florida Purchase </a:t>
            </a:r>
          </a:p>
        </p:txBody>
      </p:sp>
      <p:sp>
        <p:nvSpPr>
          <p:cNvPr id="12" name="TextBox 11">
            <a:extLst>
              <a:ext uri="{FF2B5EF4-FFF2-40B4-BE49-F238E27FC236}">
                <a16:creationId xmlns:a16="http://schemas.microsoft.com/office/drawing/2014/main" id="{A744ED7F-1943-59CE-7BAC-ACF7CF0C7DF0}"/>
              </a:ext>
            </a:extLst>
          </p:cNvPr>
          <p:cNvSpPr txBox="1"/>
          <p:nvPr/>
        </p:nvSpPr>
        <p:spPr>
          <a:xfrm>
            <a:off x="959852" y="3931323"/>
            <a:ext cx="9772639" cy="646331"/>
          </a:xfrm>
          <a:prstGeom prst="rect">
            <a:avLst/>
          </a:prstGeom>
          <a:noFill/>
        </p:spPr>
        <p:txBody>
          <a:bodyPr wrap="square" rtlCol="0">
            <a:spAutoFit/>
          </a:bodyPr>
          <a:lstStyle/>
          <a:p>
            <a:pPr marL="530225" indent="-530225"/>
            <a:r>
              <a:rPr lang="en-US" sz="3600" dirty="0">
                <a:solidFill>
                  <a:schemeClr val="bg1"/>
                </a:solidFill>
              </a:rPr>
              <a:t>c) Oregon Negotiation and California Purchase</a:t>
            </a:r>
          </a:p>
        </p:txBody>
      </p:sp>
      <p:sp>
        <p:nvSpPr>
          <p:cNvPr id="15" name="TextBox 14">
            <a:extLst>
              <a:ext uri="{FF2B5EF4-FFF2-40B4-BE49-F238E27FC236}">
                <a16:creationId xmlns:a16="http://schemas.microsoft.com/office/drawing/2014/main" id="{21DD5854-0EA1-6F73-F604-2E487A089421}"/>
              </a:ext>
            </a:extLst>
          </p:cNvPr>
          <p:cNvSpPr txBox="1"/>
          <p:nvPr/>
        </p:nvSpPr>
        <p:spPr>
          <a:xfrm>
            <a:off x="937021" y="4550863"/>
            <a:ext cx="9772639" cy="646331"/>
          </a:xfrm>
          <a:prstGeom prst="rect">
            <a:avLst/>
          </a:prstGeom>
          <a:noFill/>
        </p:spPr>
        <p:txBody>
          <a:bodyPr wrap="square" rtlCol="0">
            <a:spAutoFit/>
          </a:bodyPr>
          <a:lstStyle/>
          <a:p>
            <a:pPr marL="439738" indent="-439738"/>
            <a:r>
              <a:rPr lang="en-US" sz="3600" dirty="0">
                <a:solidFill>
                  <a:schemeClr val="bg1"/>
                </a:solidFill>
              </a:rPr>
              <a:t>d) Missouri, Illinois, Indiana and Maine Purchase</a:t>
            </a:r>
          </a:p>
        </p:txBody>
      </p:sp>
      <p:sp>
        <p:nvSpPr>
          <p:cNvPr id="17" name="TextBox 16">
            <a:extLst>
              <a:ext uri="{FF2B5EF4-FFF2-40B4-BE49-F238E27FC236}">
                <a16:creationId xmlns:a16="http://schemas.microsoft.com/office/drawing/2014/main" id="{EF1F6A3B-4AEE-C4E6-1904-0AF410E1B930}"/>
              </a:ext>
            </a:extLst>
          </p:cNvPr>
          <p:cNvSpPr txBox="1"/>
          <p:nvPr/>
        </p:nvSpPr>
        <p:spPr>
          <a:xfrm>
            <a:off x="944086" y="5140955"/>
            <a:ext cx="9772639" cy="646331"/>
          </a:xfrm>
          <a:prstGeom prst="rect">
            <a:avLst/>
          </a:prstGeom>
          <a:noFill/>
        </p:spPr>
        <p:txBody>
          <a:bodyPr wrap="square" rtlCol="0">
            <a:spAutoFit/>
          </a:bodyPr>
          <a:lstStyle/>
          <a:p>
            <a:r>
              <a:rPr lang="en-US" sz="3600" dirty="0">
                <a:solidFill>
                  <a:schemeClr val="bg1"/>
                </a:solidFill>
              </a:rPr>
              <a:t>e) Florida, Mississippi and Alabama Purchase</a:t>
            </a:r>
          </a:p>
        </p:txBody>
      </p:sp>
      <p:sp>
        <p:nvSpPr>
          <p:cNvPr id="7" name="TextBox 6">
            <a:extLst>
              <a:ext uri="{FF2B5EF4-FFF2-40B4-BE49-F238E27FC236}">
                <a16:creationId xmlns:a16="http://schemas.microsoft.com/office/drawing/2014/main" id="{31FB73EE-FA3D-7DCB-1D4D-D27CC617DB9A}"/>
              </a:ext>
            </a:extLst>
          </p:cNvPr>
          <p:cNvSpPr txBox="1"/>
          <p:nvPr/>
        </p:nvSpPr>
        <p:spPr>
          <a:xfrm>
            <a:off x="801285" y="5929564"/>
            <a:ext cx="1625396" cy="646331"/>
          </a:xfrm>
          <a:prstGeom prst="rect">
            <a:avLst/>
          </a:prstGeom>
          <a:noFill/>
        </p:spPr>
        <p:txBody>
          <a:bodyPr wrap="square" rtlCol="0">
            <a:spAutoFit/>
          </a:bodyPr>
          <a:lstStyle/>
          <a:p>
            <a:r>
              <a:rPr lang="en-US" sz="3600" dirty="0">
                <a:solidFill>
                  <a:schemeClr val="bg1"/>
                </a:solidFill>
              </a:rPr>
              <a:t>1) </a:t>
            </a:r>
            <a:r>
              <a:rPr lang="en-US" sz="3600" dirty="0" err="1">
                <a:solidFill>
                  <a:schemeClr val="bg1"/>
                </a:solidFill>
              </a:rPr>
              <a:t>a/d</a:t>
            </a:r>
            <a:endParaRPr lang="en-US" sz="3600" dirty="0">
              <a:solidFill>
                <a:schemeClr val="bg1"/>
              </a:solidFill>
            </a:endParaRPr>
          </a:p>
        </p:txBody>
      </p:sp>
      <p:sp>
        <p:nvSpPr>
          <p:cNvPr id="11" name="TextBox 10">
            <a:extLst>
              <a:ext uri="{FF2B5EF4-FFF2-40B4-BE49-F238E27FC236}">
                <a16:creationId xmlns:a16="http://schemas.microsoft.com/office/drawing/2014/main" id="{53D2F610-E169-23E0-C602-284A89414315}"/>
              </a:ext>
            </a:extLst>
          </p:cNvPr>
          <p:cNvSpPr txBox="1"/>
          <p:nvPr/>
        </p:nvSpPr>
        <p:spPr>
          <a:xfrm>
            <a:off x="2800078" y="5941284"/>
            <a:ext cx="1625396" cy="646331"/>
          </a:xfrm>
          <a:prstGeom prst="rect">
            <a:avLst/>
          </a:prstGeom>
          <a:noFill/>
        </p:spPr>
        <p:txBody>
          <a:bodyPr wrap="square" rtlCol="0">
            <a:spAutoFit/>
          </a:bodyPr>
          <a:lstStyle/>
          <a:p>
            <a:r>
              <a:rPr lang="en-US" sz="3600" dirty="0">
                <a:solidFill>
                  <a:schemeClr val="bg1"/>
                </a:solidFill>
              </a:rPr>
              <a:t>2) </a:t>
            </a:r>
            <a:r>
              <a:rPr lang="en-US" sz="3600" dirty="0" err="1">
                <a:solidFill>
                  <a:schemeClr val="bg1"/>
                </a:solidFill>
              </a:rPr>
              <a:t>b/e</a:t>
            </a:r>
            <a:endParaRPr lang="en-US" sz="3600" dirty="0">
              <a:solidFill>
                <a:schemeClr val="bg1"/>
              </a:solidFill>
            </a:endParaRPr>
          </a:p>
        </p:txBody>
      </p:sp>
      <p:sp>
        <p:nvSpPr>
          <p:cNvPr id="16" name="TextBox 15">
            <a:extLst>
              <a:ext uri="{FF2B5EF4-FFF2-40B4-BE49-F238E27FC236}">
                <a16:creationId xmlns:a16="http://schemas.microsoft.com/office/drawing/2014/main" id="{21D281B7-7E23-7FE4-E5DA-ACD6B614FD36}"/>
              </a:ext>
            </a:extLst>
          </p:cNvPr>
          <p:cNvSpPr txBox="1"/>
          <p:nvPr/>
        </p:nvSpPr>
        <p:spPr>
          <a:xfrm>
            <a:off x="5027458" y="5935419"/>
            <a:ext cx="1625396" cy="646331"/>
          </a:xfrm>
          <a:prstGeom prst="rect">
            <a:avLst/>
          </a:prstGeom>
          <a:noFill/>
        </p:spPr>
        <p:txBody>
          <a:bodyPr wrap="square" rtlCol="0">
            <a:spAutoFit/>
          </a:bodyPr>
          <a:lstStyle/>
          <a:p>
            <a:r>
              <a:rPr lang="en-US" sz="3600" dirty="0">
                <a:solidFill>
                  <a:schemeClr val="bg1"/>
                </a:solidFill>
              </a:rPr>
              <a:t>3) a/b</a:t>
            </a:r>
          </a:p>
        </p:txBody>
      </p:sp>
      <p:sp>
        <p:nvSpPr>
          <p:cNvPr id="19" name="TextBox 18">
            <a:extLst>
              <a:ext uri="{FF2B5EF4-FFF2-40B4-BE49-F238E27FC236}">
                <a16:creationId xmlns:a16="http://schemas.microsoft.com/office/drawing/2014/main" id="{D81FA968-C41F-DFA8-763A-C65820470464}"/>
              </a:ext>
            </a:extLst>
          </p:cNvPr>
          <p:cNvSpPr txBox="1"/>
          <p:nvPr/>
        </p:nvSpPr>
        <p:spPr>
          <a:xfrm>
            <a:off x="7166921" y="5929554"/>
            <a:ext cx="1625396" cy="646331"/>
          </a:xfrm>
          <a:prstGeom prst="rect">
            <a:avLst/>
          </a:prstGeom>
          <a:noFill/>
        </p:spPr>
        <p:txBody>
          <a:bodyPr wrap="square" rtlCol="0">
            <a:spAutoFit/>
          </a:bodyPr>
          <a:lstStyle/>
          <a:p>
            <a:r>
              <a:rPr lang="en-US" sz="3600" dirty="0">
                <a:solidFill>
                  <a:schemeClr val="bg1"/>
                </a:solidFill>
              </a:rPr>
              <a:t>4) d/e</a:t>
            </a:r>
          </a:p>
        </p:txBody>
      </p:sp>
      <p:sp>
        <p:nvSpPr>
          <p:cNvPr id="21" name="TextBox 20">
            <a:extLst>
              <a:ext uri="{FF2B5EF4-FFF2-40B4-BE49-F238E27FC236}">
                <a16:creationId xmlns:a16="http://schemas.microsoft.com/office/drawing/2014/main" id="{FD10FFCE-A4B8-782F-1A36-30E1EC202F74}"/>
              </a:ext>
            </a:extLst>
          </p:cNvPr>
          <p:cNvSpPr txBox="1"/>
          <p:nvPr/>
        </p:nvSpPr>
        <p:spPr>
          <a:xfrm>
            <a:off x="9411891" y="5941274"/>
            <a:ext cx="1625396" cy="646331"/>
          </a:xfrm>
          <a:prstGeom prst="rect">
            <a:avLst/>
          </a:prstGeom>
          <a:noFill/>
        </p:spPr>
        <p:txBody>
          <a:bodyPr wrap="square" rtlCol="0">
            <a:spAutoFit/>
          </a:bodyPr>
          <a:lstStyle/>
          <a:p>
            <a:r>
              <a:rPr lang="en-US" sz="3600" dirty="0">
                <a:solidFill>
                  <a:schemeClr val="bg1"/>
                </a:solidFill>
              </a:rPr>
              <a:t>5) b/c</a:t>
            </a:r>
          </a:p>
        </p:txBody>
      </p:sp>
      <p:pic>
        <p:nvPicPr>
          <p:cNvPr id="23" name="Picture 22">
            <a:extLst>
              <a:ext uri="{FF2B5EF4-FFF2-40B4-BE49-F238E27FC236}">
                <a16:creationId xmlns:a16="http://schemas.microsoft.com/office/drawing/2014/main" id="{CE8D5A11-015B-BCA3-ECAD-DEDB9BC87CCB}"/>
              </a:ext>
            </a:extLst>
          </p:cNvPr>
          <p:cNvPicPr>
            <a:picLocks noChangeAspect="1"/>
          </p:cNvPicPr>
          <p:nvPr/>
        </p:nvPicPr>
        <p:blipFill>
          <a:blip r:embed="rId6"/>
          <a:stretch>
            <a:fillRect/>
          </a:stretch>
        </p:blipFill>
        <p:spPr>
          <a:xfrm>
            <a:off x="5555054" y="2060008"/>
            <a:ext cx="5929011" cy="3748398"/>
          </a:xfrm>
          <a:prstGeom prst="rect">
            <a:avLst/>
          </a:prstGeom>
        </p:spPr>
      </p:pic>
    </p:spTree>
    <p:extLst>
      <p:ext uri="{BB962C8B-B14F-4D97-AF65-F5344CB8AC3E}">
        <p14:creationId xmlns:p14="http://schemas.microsoft.com/office/powerpoint/2010/main" val="29657674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hidden"/>
                                      </p:to>
                                    </p:set>
                                  </p:childTnLst>
                                </p:cTn>
                              </p:par>
                              <p:par>
                                <p:cTn id="15" presetID="1" presetClass="exit"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hidden"/>
                                      </p:to>
                                    </p:set>
                                  </p:childTnLst>
                                </p:cTn>
                              </p:par>
                              <p:par>
                                <p:cTn id="17" presetID="1" presetClass="exit" presetSubtype="0" fill="hold" grpId="0" nodeType="withEffect">
                                  <p:stCondLst>
                                    <p:cond delay="0"/>
                                  </p:stCondLst>
                                  <p:childTnLst>
                                    <p:set>
                                      <p:cBhvr>
                                        <p:cTn id="18" dur="1" fill="hold">
                                          <p:stCondLst>
                                            <p:cond delay="0"/>
                                          </p:stCondLst>
                                        </p:cTn>
                                        <p:tgtEl>
                                          <p:spTgt spid="19"/>
                                        </p:tgtEl>
                                        <p:attrNameLst>
                                          <p:attrName>style.visibility</p:attrName>
                                        </p:attrNameLst>
                                      </p:cBhvr>
                                      <p:to>
                                        <p:strVal val="hidden"/>
                                      </p:to>
                                    </p:set>
                                  </p:childTnLst>
                                </p:cTn>
                              </p:par>
                              <p:par>
                                <p:cTn id="19" presetID="1" presetClass="entr" presetSubtype="0" fill="hold" nodeType="withEffect">
                                  <p:stCondLst>
                                    <p:cond delay="0"/>
                                  </p:stCondLst>
                                  <p:childTnLst>
                                    <p:set>
                                      <p:cBhvr>
                                        <p:cTn id="2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2" grpId="0"/>
      <p:bldP spid="17" grpId="0"/>
      <p:bldP spid="7" grpId="0"/>
      <p:bldP spid="11" grpId="0"/>
      <p:bldP spid="16" grpId="0"/>
      <p:bldP spid="1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1EEB18-9652-C7DA-837F-59622293A17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7434733-76F5-2922-6041-5C1D36C3C073}"/>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B319CF69-A6FB-D3B0-54AD-8D1869AACC0C}"/>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39418060-5E12-B554-986C-907BE2748ED0}"/>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85F50509-4F95-0D77-AC20-937CE2169E4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ED28983-ACC7-CF19-F2A4-E96E61D1DBF9}"/>
              </a:ext>
            </a:extLst>
          </p:cNvPr>
          <p:cNvSpPr txBox="1"/>
          <p:nvPr/>
        </p:nvSpPr>
        <p:spPr>
          <a:xfrm>
            <a:off x="3942106" y="772510"/>
            <a:ext cx="7977354" cy="1323439"/>
          </a:xfrm>
          <a:prstGeom prst="rect">
            <a:avLst/>
          </a:prstGeom>
          <a:noFill/>
        </p:spPr>
        <p:txBody>
          <a:bodyPr wrap="square" rtlCol="0">
            <a:spAutoFit/>
          </a:bodyPr>
          <a:lstStyle/>
          <a:p>
            <a:r>
              <a:rPr lang="en-US" sz="4000" dirty="0">
                <a:solidFill>
                  <a:schemeClr val="bg1"/>
                </a:solidFill>
              </a:rPr>
              <a:t>Who was the first US-born President of the United States?</a:t>
            </a:r>
          </a:p>
        </p:txBody>
      </p:sp>
      <p:grpSp>
        <p:nvGrpSpPr>
          <p:cNvPr id="43" name="Group 42">
            <a:extLst>
              <a:ext uri="{FF2B5EF4-FFF2-40B4-BE49-F238E27FC236}">
                <a16:creationId xmlns:a16="http://schemas.microsoft.com/office/drawing/2014/main" id="{4E3C64ED-BEA8-9531-9CED-120152A9460A}"/>
              </a:ext>
            </a:extLst>
          </p:cNvPr>
          <p:cNvGrpSpPr/>
          <p:nvPr/>
        </p:nvGrpSpPr>
        <p:grpSpPr>
          <a:xfrm>
            <a:off x="2615313" y="2978509"/>
            <a:ext cx="2977714" cy="3556957"/>
            <a:chOff x="2615313" y="3010041"/>
            <a:chExt cx="2977714" cy="3556957"/>
          </a:xfrm>
        </p:grpSpPr>
        <p:sp>
          <p:nvSpPr>
            <p:cNvPr id="21" name="object 13">
              <a:extLst>
                <a:ext uri="{FF2B5EF4-FFF2-40B4-BE49-F238E27FC236}">
                  <a16:creationId xmlns:a16="http://schemas.microsoft.com/office/drawing/2014/main" id="{8EF5C6B0-706B-9168-5832-7666DFA4DB16}"/>
                </a:ext>
              </a:extLst>
            </p:cNvPr>
            <p:cNvSpPr/>
            <p:nvPr/>
          </p:nvSpPr>
          <p:spPr>
            <a:xfrm>
              <a:off x="2699639" y="3010041"/>
              <a:ext cx="2171906" cy="2489082"/>
            </a:xfrm>
            <a:prstGeom prst="rect">
              <a:avLst/>
            </a:prstGeom>
            <a:blipFill>
              <a:blip r:embed="rId6" cstate="print"/>
              <a:stretch>
                <a:fillRect/>
              </a:stretch>
            </a:blipFill>
          </p:spPr>
          <p:txBody>
            <a:bodyPr wrap="square" lIns="0" tIns="0" rIns="0" bIns="0" rtlCol="0"/>
            <a:lstStyle/>
            <a:p>
              <a:endParaRPr dirty="0"/>
            </a:p>
          </p:txBody>
        </p:sp>
        <p:sp>
          <p:nvSpPr>
            <p:cNvPr id="29" name="TextBox 28">
              <a:extLst>
                <a:ext uri="{FF2B5EF4-FFF2-40B4-BE49-F238E27FC236}">
                  <a16:creationId xmlns:a16="http://schemas.microsoft.com/office/drawing/2014/main" id="{0B4AF66D-8701-A354-E83F-83F85A4CA636}"/>
                </a:ext>
              </a:extLst>
            </p:cNvPr>
            <p:cNvSpPr txBox="1"/>
            <p:nvPr/>
          </p:nvSpPr>
          <p:spPr>
            <a:xfrm>
              <a:off x="2615313" y="5612891"/>
              <a:ext cx="2977714" cy="954107"/>
            </a:xfrm>
            <a:prstGeom prst="rect">
              <a:avLst/>
            </a:prstGeom>
            <a:noFill/>
          </p:spPr>
          <p:txBody>
            <a:bodyPr wrap="square">
              <a:spAutoFit/>
            </a:bodyPr>
            <a:lstStyle/>
            <a:p>
              <a:r>
                <a:rPr lang="pt-BR" sz="2800" spc="-10" dirty="0">
                  <a:solidFill>
                    <a:schemeClr val="bg1"/>
                  </a:solidFill>
                </a:rPr>
                <a:t>Thomas </a:t>
              </a:r>
            </a:p>
            <a:p>
              <a:r>
                <a:rPr lang="pt-BR" sz="2800" spc="-10" dirty="0">
                  <a:solidFill>
                    <a:schemeClr val="bg1"/>
                  </a:solidFill>
                </a:rPr>
                <a:t>Jefferson</a:t>
              </a:r>
              <a:endParaRPr lang="en-US" sz="2800" dirty="0">
                <a:solidFill>
                  <a:schemeClr val="bg1"/>
                </a:solidFill>
              </a:endParaRPr>
            </a:p>
          </p:txBody>
        </p:sp>
      </p:grpSp>
      <p:grpSp>
        <p:nvGrpSpPr>
          <p:cNvPr id="45" name="Group 44">
            <a:extLst>
              <a:ext uri="{FF2B5EF4-FFF2-40B4-BE49-F238E27FC236}">
                <a16:creationId xmlns:a16="http://schemas.microsoft.com/office/drawing/2014/main" id="{ACBDC9B8-4AEB-D329-3FC3-15CE70F1FE87}"/>
              </a:ext>
            </a:extLst>
          </p:cNvPr>
          <p:cNvGrpSpPr/>
          <p:nvPr/>
        </p:nvGrpSpPr>
        <p:grpSpPr>
          <a:xfrm>
            <a:off x="7152309" y="2987643"/>
            <a:ext cx="2364824" cy="3570689"/>
            <a:chOff x="7152309" y="3019175"/>
            <a:chExt cx="2364824" cy="3570689"/>
          </a:xfrm>
        </p:grpSpPr>
        <p:pic>
          <p:nvPicPr>
            <p:cNvPr id="31" name="Imagem 7">
              <a:extLst>
                <a:ext uri="{FF2B5EF4-FFF2-40B4-BE49-F238E27FC236}">
                  <a16:creationId xmlns:a16="http://schemas.microsoft.com/office/drawing/2014/main" id="{3E747BCA-B7A7-82F2-D97B-847F89F53B62}"/>
                </a:ext>
              </a:extLst>
            </p:cNvPr>
            <p:cNvPicPr>
              <a:picLocks noChangeAspect="1"/>
            </p:cNvPicPr>
            <p:nvPr/>
          </p:nvPicPr>
          <p:blipFill>
            <a:blip r:embed="rId7"/>
            <a:stretch>
              <a:fillRect/>
            </a:stretch>
          </p:blipFill>
          <p:spPr>
            <a:xfrm>
              <a:off x="7219906" y="3019175"/>
              <a:ext cx="1989482" cy="2480247"/>
            </a:xfrm>
            <a:prstGeom prst="rect">
              <a:avLst/>
            </a:prstGeom>
          </p:spPr>
        </p:pic>
        <p:sp>
          <p:nvSpPr>
            <p:cNvPr id="33" name="TextBox 32">
              <a:extLst>
                <a:ext uri="{FF2B5EF4-FFF2-40B4-BE49-F238E27FC236}">
                  <a16:creationId xmlns:a16="http://schemas.microsoft.com/office/drawing/2014/main" id="{DDF93439-448E-4E13-4000-64A2765899F5}"/>
                </a:ext>
              </a:extLst>
            </p:cNvPr>
            <p:cNvSpPr txBox="1"/>
            <p:nvPr/>
          </p:nvSpPr>
          <p:spPr>
            <a:xfrm>
              <a:off x="7152309" y="5635757"/>
              <a:ext cx="2364824" cy="954107"/>
            </a:xfrm>
            <a:prstGeom prst="rect">
              <a:avLst/>
            </a:prstGeom>
            <a:noFill/>
          </p:spPr>
          <p:txBody>
            <a:bodyPr wrap="square">
              <a:spAutoFit/>
            </a:bodyPr>
            <a:lstStyle/>
            <a:p>
              <a:r>
                <a:rPr lang="pt-BR" sz="2800" spc="-10" dirty="0">
                  <a:solidFill>
                    <a:schemeClr val="bg1"/>
                  </a:solidFill>
                </a:rPr>
                <a:t>James </a:t>
              </a:r>
            </a:p>
            <a:p>
              <a:r>
                <a:rPr lang="en-US" sz="2800" dirty="0">
                  <a:solidFill>
                    <a:schemeClr val="bg1"/>
                  </a:solidFill>
                </a:rPr>
                <a:t>Madison</a:t>
              </a:r>
            </a:p>
          </p:txBody>
        </p:sp>
      </p:grpSp>
      <p:grpSp>
        <p:nvGrpSpPr>
          <p:cNvPr id="11" name="Group 10">
            <a:extLst>
              <a:ext uri="{FF2B5EF4-FFF2-40B4-BE49-F238E27FC236}">
                <a16:creationId xmlns:a16="http://schemas.microsoft.com/office/drawing/2014/main" id="{577BA4B2-34DC-C191-D9CE-4A3748B52AF5}"/>
              </a:ext>
            </a:extLst>
          </p:cNvPr>
          <p:cNvGrpSpPr/>
          <p:nvPr/>
        </p:nvGrpSpPr>
        <p:grpSpPr>
          <a:xfrm>
            <a:off x="4962552" y="2978509"/>
            <a:ext cx="2977714" cy="3535206"/>
            <a:chOff x="2478403" y="2975270"/>
            <a:chExt cx="2977714" cy="3535206"/>
          </a:xfrm>
        </p:grpSpPr>
        <p:sp>
          <p:nvSpPr>
            <p:cNvPr id="6" name="TextBox 5">
              <a:extLst>
                <a:ext uri="{FF2B5EF4-FFF2-40B4-BE49-F238E27FC236}">
                  <a16:creationId xmlns:a16="http://schemas.microsoft.com/office/drawing/2014/main" id="{E5E23559-C9A8-41BA-B25B-BC1FE330B4AF}"/>
                </a:ext>
              </a:extLst>
            </p:cNvPr>
            <p:cNvSpPr txBox="1"/>
            <p:nvPr/>
          </p:nvSpPr>
          <p:spPr>
            <a:xfrm>
              <a:off x="2478403" y="5556369"/>
              <a:ext cx="2977714" cy="954107"/>
            </a:xfrm>
            <a:prstGeom prst="rect">
              <a:avLst/>
            </a:prstGeom>
            <a:noFill/>
          </p:spPr>
          <p:txBody>
            <a:bodyPr wrap="square">
              <a:spAutoFit/>
            </a:bodyPr>
            <a:lstStyle/>
            <a:p>
              <a:r>
                <a:rPr lang="pt-BR" sz="2800" spc="-10" dirty="0">
                  <a:solidFill>
                    <a:schemeClr val="bg1"/>
                  </a:solidFill>
                </a:rPr>
                <a:t>Martin </a:t>
              </a:r>
            </a:p>
            <a:p>
              <a:r>
                <a:rPr lang="en-US" sz="2800" dirty="0">
                  <a:solidFill>
                    <a:schemeClr val="bg1"/>
                  </a:solidFill>
                </a:rPr>
                <a:t>Van Buren</a:t>
              </a:r>
            </a:p>
          </p:txBody>
        </p:sp>
        <p:sp>
          <p:nvSpPr>
            <p:cNvPr id="10" name="object 15">
              <a:extLst>
                <a:ext uri="{FF2B5EF4-FFF2-40B4-BE49-F238E27FC236}">
                  <a16:creationId xmlns:a16="http://schemas.microsoft.com/office/drawing/2014/main" id="{98435331-9183-6216-6A74-764A8D76F9E1}"/>
                </a:ext>
              </a:extLst>
            </p:cNvPr>
            <p:cNvSpPr/>
            <p:nvPr/>
          </p:nvSpPr>
          <p:spPr>
            <a:xfrm>
              <a:off x="2547619" y="2975270"/>
              <a:ext cx="2028064" cy="2489084"/>
            </a:xfrm>
            <a:prstGeom prst="rect">
              <a:avLst/>
            </a:prstGeom>
            <a:blipFill>
              <a:blip r:embed="rId8" cstate="print"/>
              <a:stretch>
                <a:fillRect/>
              </a:stretch>
            </a:blipFill>
          </p:spPr>
          <p:txBody>
            <a:bodyPr wrap="square" lIns="0" tIns="0" rIns="0" bIns="0" rtlCol="0"/>
            <a:lstStyle/>
            <a:p>
              <a:endParaRPr/>
            </a:p>
          </p:txBody>
        </p:sp>
      </p:grpSp>
      <p:grpSp>
        <p:nvGrpSpPr>
          <p:cNvPr id="17" name="Group 16">
            <a:extLst>
              <a:ext uri="{FF2B5EF4-FFF2-40B4-BE49-F238E27FC236}">
                <a16:creationId xmlns:a16="http://schemas.microsoft.com/office/drawing/2014/main" id="{BD846922-C5C8-5871-8775-29069F666974}"/>
              </a:ext>
            </a:extLst>
          </p:cNvPr>
          <p:cNvGrpSpPr/>
          <p:nvPr/>
        </p:nvGrpSpPr>
        <p:grpSpPr>
          <a:xfrm>
            <a:off x="393955" y="3000260"/>
            <a:ext cx="2364824" cy="3552207"/>
            <a:chOff x="393955" y="3000260"/>
            <a:chExt cx="2364824" cy="3552207"/>
          </a:xfrm>
        </p:grpSpPr>
        <p:sp>
          <p:nvSpPr>
            <p:cNvPr id="14" name="object 25">
              <a:extLst>
                <a:ext uri="{FF2B5EF4-FFF2-40B4-BE49-F238E27FC236}">
                  <a16:creationId xmlns:a16="http://schemas.microsoft.com/office/drawing/2014/main" id="{1DEB98BF-BDB4-E9A4-F242-83FB026C9DD0}"/>
                </a:ext>
              </a:extLst>
            </p:cNvPr>
            <p:cNvSpPr/>
            <p:nvPr/>
          </p:nvSpPr>
          <p:spPr>
            <a:xfrm>
              <a:off x="397016" y="3000260"/>
              <a:ext cx="2116975" cy="2489082"/>
            </a:xfrm>
            <a:prstGeom prst="rect">
              <a:avLst/>
            </a:prstGeom>
            <a:blipFill>
              <a:blip r:embed="rId9" cstate="print"/>
              <a:stretch>
                <a:fillRect/>
              </a:stretch>
            </a:blipFill>
          </p:spPr>
          <p:txBody>
            <a:bodyPr wrap="square" lIns="0" tIns="0" rIns="0" bIns="0" rtlCol="0"/>
            <a:lstStyle/>
            <a:p>
              <a:endParaRPr/>
            </a:p>
          </p:txBody>
        </p:sp>
        <p:sp>
          <p:nvSpPr>
            <p:cNvPr id="16" name="TextBox 15">
              <a:extLst>
                <a:ext uri="{FF2B5EF4-FFF2-40B4-BE49-F238E27FC236}">
                  <a16:creationId xmlns:a16="http://schemas.microsoft.com/office/drawing/2014/main" id="{D4487BF6-726B-3EAA-654D-04456727506F}"/>
                </a:ext>
              </a:extLst>
            </p:cNvPr>
            <p:cNvSpPr txBox="1"/>
            <p:nvPr/>
          </p:nvSpPr>
          <p:spPr>
            <a:xfrm>
              <a:off x="393955" y="5598360"/>
              <a:ext cx="2364824" cy="954107"/>
            </a:xfrm>
            <a:prstGeom prst="rect">
              <a:avLst/>
            </a:prstGeom>
            <a:noFill/>
          </p:spPr>
          <p:txBody>
            <a:bodyPr wrap="square">
              <a:spAutoFit/>
            </a:bodyPr>
            <a:lstStyle/>
            <a:p>
              <a:r>
                <a:rPr lang="pt-BR" sz="2800" spc="-10" dirty="0">
                  <a:solidFill>
                    <a:schemeClr val="bg1"/>
                  </a:solidFill>
                </a:rPr>
                <a:t>John Quincy </a:t>
              </a:r>
            </a:p>
            <a:p>
              <a:r>
                <a:rPr lang="en-US" sz="2800" dirty="0">
                  <a:solidFill>
                    <a:schemeClr val="bg1"/>
                  </a:solidFill>
                </a:rPr>
                <a:t>Adams</a:t>
              </a:r>
            </a:p>
          </p:txBody>
        </p:sp>
      </p:grpSp>
      <p:grpSp>
        <p:nvGrpSpPr>
          <p:cNvPr id="22" name="Group 21">
            <a:extLst>
              <a:ext uri="{FF2B5EF4-FFF2-40B4-BE49-F238E27FC236}">
                <a16:creationId xmlns:a16="http://schemas.microsoft.com/office/drawing/2014/main" id="{43D59693-D3AE-1193-670E-BA32FC0DE33B}"/>
              </a:ext>
            </a:extLst>
          </p:cNvPr>
          <p:cNvGrpSpPr/>
          <p:nvPr/>
        </p:nvGrpSpPr>
        <p:grpSpPr>
          <a:xfrm>
            <a:off x="9379197" y="2999003"/>
            <a:ext cx="2364824" cy="3552812"/>
            <a:chOff x="9379197" y="3018053"/>
            <a:chExt cx="2364824" cy="3552812"/>
          </a:xfrm>
        </p:grpSpPr>
        <p:sp>
          <p:nvSpPr>
            <p:cNvPr id="39" name="TextBox 38">
              <a:extLst>
                <a:ext uri="{FF2B5EF4-FFF2-40B4-BE49-F238E27FC236}">
                  <a16:creationId xmlns:a16="http://schemas.microsoft.com/office/drawing/2014/main" id="{718CD9CB-DAAD-BC7A-D69F-8AD279DC2727}"/>
                </a:ext>
              </a:extLst>
            </p:cNvPr>
            <p:cNvSpPr txBox="1"/>
            <p:nvPr/>
          </p:nvSpPr>
          <p:spPr>
            <a:xfrm>
              <a:off x="9379197" y="5616758"/>
              <a:ext cx="2364824" cy="954107"/>
            </a:xfrm>
            <a:prstGeom prst="rect">
              <a:avLst/>
            </a:prstGeom>
            <a:noFill/>
          </p:spPr>
          <p:txBody>
            <a:bodyPr wrap="square">
              <a:spAutoFit/>
            </a:bodyPr>
            <a:lstStyle/>
            <a:p>
              <a:r>
                <a:rPr lang="pt-BR" sz="2800" spc="-10" dirty="0">
                  <a:solidFill>
                    <a:schemeClr val="bg1"/>
                  </a:solidFill>
                </a:rPr>
                <a:t>James Monroe</a:t>
              </a:r>
              <a:endParaRPr lang="en-US" sz="2800" dirty="0">
                <a:solidFill>
                  <a:schemeClr val="bg1"/>
                </a:solidFill>
              </a:endParaRPr>
            </a:p>
          </p:txBody>
        </p:sp>
        <p:sp>
          <p:nvSpPr>
            <p:cNvPr id="20" name="object 13">
              <a:extLst>
                <a:ext uri="{FF2B5EF4-FFF2-40B4-BE49-F238E27FC236}">
                  <a16:creationId xmlns:a16="http://schemas.microsoft.com/office/drawing/2014/main" id="{8CC9ACF4-763E-33EC-9AB2-2456F5F8FA1C}"/>
                </a:ext>
              </a:extLst>
            </p:cNvPr>
            <p:cNvSpPr/>
            <p:nvPr/>
          </p:nvSpPr>
          <p:spPr>
            <a:xfrm>
              <a:off x="9443863" y="3018053"/>
              <a:ext cx="2026286" cy="2467331"/>
            </a:xfrm>
            <a:prstGeom prst="rect">
              <a:avLst/>
            </a:prstGeom>
            <a:blipFill>
              <a:blip r:embed="rId10" cstate="print"/>
              <a:stretch>
                <a:fillRect/>
              </a:stretch>
            </a:blipFill>
          </p:spPr>
          <p:txBody>
            <a:bodyPr wrap="square" lIns="0" tIns="0" rIns="0" bIns="0" rtlCol="0"/>
            <a:lstStyle/>
            <a:p>
              <a:endParaRPr/>
            </a:p>
          </p:txBody>
        </p:sp>
      </p:grpSp>
      <p:sp>
        <p:nvSpPr>
          <p:cNvPr id="24" name="TextBox 23">
            <a:extLst>
              <a:ext uri="{FF2B5EF4-FFF2-40B4-BE49-F238E27FC236}">
                <a16:creationId xmlns:a16="http://schemas.microsoft.com/office/drawing/2014/main" id="{8B98095E-BCE1-B732-E82A-A417FA83A685}"/>
              </a:ext>
            </a:extLst>
          </p:cNvPr>
          <p:cNvSpPr txBox="1"/>
          <p:nvPr/>
        </p:nvSpPr>
        <p:spPr>
          <a:xfrm>
            <a:off x="7142584" y="2221719"/>
            <a:ext cx="4699554" cy="4678204"/>
          </a:xfrm>
          <a:prstGeom prst="rect">
            <a:avLst/>
          </a:prstGeom>
          <a:noFill/>
        </p:spPr>
        <p:txBody>
          <a:bodyPr wrap="square" rtlCol="0">
            <a:spAutoFit/>
          </a:bodyPr>
          <a:lstStyle/>
          <a:p>
            <a:pPr lvl="0"/>
            <a:r>
              <a:rPr lang="en-US" sz="2800" b="1" dirty="0">
                <a:solidFill>
                  <a:schemeClr val="bg1"/>
                </a:solidFill>
              </a:rPr>
              <a:t>Born:</a:t>
            </a:r>
            <a:r>
              <a:rPr lang="en-US" sz="2800" dirty="0">
                <a:solidFill>
                  <a:schemeClr val="bg1"/>
                </a:solidFill>
              </a:rPr>
              <a:t> December 5, 1782, Kinderhook, New York </a:t>
            </a:r>
          </a:p>
          <a:p>
            <a:pPr lvl="0"/>
            <a:r>
              <a:rPr lang="en-US" sz="2800" b="1" dirty="0">
                <a:solidFill>
                  <a:schemeClr val="bg1"/>
                </a:solidFill>
              </a:rPr>
              <a:t>Why significant:</a:t>
            </a:r>
            <a:r>
              <a:rPr lang="en-US" sz="2800" dirty="0">
                <a:solidFill>
                  <a:schemeClr val="bg1"/>
                </a:solidFill>
              </a:rPr>
              <a:t> He was the first president born </a:t>
            </a:r>
            <a:r>
              <a:rPr lang="en-US" sz="2800" b="1" dirty="0">
                <a:solidFill>
                  <a:schemeClr val="bg1"/>
                </a:solidFill>
              </a:rPr>
              <a:t>after the Declaration of Independence (1776)</a:t>
            </a:r>
            <a:r>
              <a:rPr lang="en-US" sz="2800" dirty="0">
                <a:solidFill>
                  <a:schemeClr val="bg1"/>
                </a:solidFill>
              </a:rPr>
              <a:t>. </a:t>
            </a:r>
          </a:p>
          <a:p>
            <a:pPr lvl="0"/>
            <a:r>
              <a:rPr lang="en-US" sz="2800" dirty="0">
                <a:solidFill>
                  <a:schemeClr val="bg1"/>
                </a:solidFill>
              </a:rPr>
              <a:t>The seven presidents before him were born as </a:t>
            </a:r>
            <a:r>
              <a:rPr lang="en-US" sz="2800" b="1" dirty="0">
                <a:solidFill>
                  <a:schemeClr val="bg1"/>
                </a:solidFill>
              </a:rPr>
              <a:t>British subjects</a:t>
            </a:r>
            <a:r>
              <a:rPr lang="en-US" sz="2800" dirty="0">
                <a:solidFill>
                  <a:schemeClr val="bg1"/>
                </a:solidFill>
              </a:rPr>
              <a:t> in the American colonies.</a:t>
            </a:r>
          </a:p>
          <a:p>
            <a:endParaRPr lang="en-US" dirty="0"/>
          </a:p>
        </p:txBody>
      </p:sp>
    </p:spTree>
    <p:extLst>
      <p:ext uri="{BB962C8B-B14F-4D97-AF65-F5344CB8AC3E}">
        <p14:creationId xmlns:p14="http://schemas.microsoft.com/office/powerpoint/2010/main" val="175702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43"/>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4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2"/>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4">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4">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64A28-F9D0-FEDD-D9AF-BF81B40D2CE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614C206-2127-B11D-6579-ACA210EA270D}"/>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5138DD75-6132-1400-6697-C170C5EF5306}"/>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5DD1DC7-3DBE-F14F-832B-D8347807985B}"/>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BC32DAE9-74B2-586B-FF4E-89E8AFE6FA46}"/>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659696C-4D74-844B-81B7-4244F61E2A79}"/>
              </a:ext>
            </a:extLst>
          </p:cNvPr>
          <p:cNvSpPr txBox="1"/>
          <p:nvPr/>
        </p:nvSpPr>
        <p:spPr>
          <a:xfrm>
            <a:off x="3942106" y="271070"/>
            <a:ext cx="7977354" cy="2554545"/>
          </a:xfrm>
          <a:prstGeom prst="rect">
            <a:avLst/>
          </a:prstGeom>
          <a:noFill/>
        </p:spPr>
        <p:txBody>
          <a:bodyPr wrap="square" rtlCol="0">
            <a:spAutoFit/>
          </a:bodyPr>
          <a:lstStyle/>
          <a:p>
            <a:r>
              <a:rPr lang="en-US" sz="4000" dirty="0">
                <a:solidFill>
                  <a:schemeClr val="bg1"/>
                </a:solidFill>
              </a:rPr>
              <a:t>Which U.S. president completed the formation of the continental part of the United States as it is today?</a:t>
            </a:r>
          </a:p>
        </p:txBody>
      </p:sp>
      <p:grpSp>
        <p:nvGrpSpPr>
          <p:cNvPr id="40" name="Group 39">
            <a:extLst>
              <a:ext uri="{FF2B5EF4-FFF2-40B4-BE49-F238E27FC236}">
                <a16:creationId xmlns:a16="http://schemas.microsoft.com/office/drawing/2014/main" id="{CD82D061-240E-5405-3035-1ECAC5DFD6C5}"/>
              </a:ext>
            </a:extLst>
          </p:cNvPr>
          <p:cNvGrpSpPr/>
          <p:nvPr/>
        </p:nvGrpSpPr>
        <p:grpSpPr>
          <a:xfrm>
            <a:off x="9417297" y="3000260"/>
            <a:ext cx="2364824" cy="3552812"/>
            <a:chOff x="9417297" y="3000260"/>
            <a:chExt cx="2364824" cy="3552812"/>
          </a:xfrm>
        </p:grpSpPr>
        <p:sp>
          <p:nvSpPr>
            <p:cNvPr id="39" name="TextBox 38">
              <a:extLst>
                <a:ext uri="{FF2B5EF4-FFF2-40B4-BE49-F238E27FC236}">
                  <a16:creationId xmlns:a16="http://schemas.microsoft.com/office/drawing/2014/main" id="{90C4CA47-B5FB-64A4-C02A-06DABFA8CF52}"/>
                </a:ext>
              </a:extLst>
            </p:cNvPr>
            <p:cNvSpPr txBox="1"/>
            <p:nvPr/>
          </p:nvSpPr>
          <p:spPr>
            <a:xfrm>
              <a:off x="9417297" y="5598965"/>
              <a:ext cx="2364824" cy="954107"/>
            </a:xfrm>
            <a:prstGeom prst="rect">
              <a:avLst/>
            </a:prstGeom>
            <a:noFill/>
          </p:spPr>
          <p:txBody>
            <a:bodyPr wrap="square">
              <a:spAutoFit/>
            </a:bodyPr>
            <a:lstStyle/>
            <a:p>
              <a:r>
                <a:rPr lang="pt-BR" sz="2800" spc="-10" dirty="0">
                  <a:solidFill>
                    <a:schemeClr val="bg1"/>
                  </a:solidFill>
                </a:rPr>
                <a:t>James Monroe</a:t>
              </a:r>
              <a:endParaRPr lang="en-US" sz="2800" dirty="0">
                <a:solidFill>
                  <a:schemeClr val="bg1"/>
                </a:solidFill>
              </a:endParaRPr>
            </a:p>
          </p:txBody>
        </p:sp>
        <p:sp>
          <p:nvSpPr>
            <p:cNvPr id="20" name="object 13">
              <a:extLst>
                <a:ext uri="{FF2B5EF4-FFF2-40B4-BE49-F238E27FC236}">
                  <a16:creationId xmlns:a16="http://schemas.microsoft.com/office/drawing/2014/main" id="{B841819A-E335-96B8-C5B4-269D5784D226}"/>
                </a:ext>
              </a:extLst>
            </p:cNvPr>
            <p:cNvSpPr/>
            <p:nvPr/>
          </p:nvSpPr>
          <p:spPr>
            <a:xfrm>
              <a:off x="9481963" y="3000260"/>
              <a:ext cx="2026286" cy="2467331"/>
            </a:xfrm>
            <a:prstGeom prst="rect">
              <a:avLst/>
            </a:prstGeom>
            <a:blipFill>
              <a:blip r:embed="rId6" cstate="print"/>
              <a:stretch>
                <a:fillRect/>
              </a:stretch>
            </a:blipFill>
          </p:spPr>
          <p:txBody>
            <a:bodyPr wrap="square" lIns="0" tIns="0" rIns="0" bIns="0" rtlCol="0"/>
            <a:lstStyle/>
            <a:p>
              <a:endParaRPr/>
            </a:p>
          </p:txBody>
        </p:sp>
      </p:grpSp>
      <p:grpSp>
        <p:nvGrpSpPr>
          <p:cNvPr id="15" name="Group 14">
            <a:extLst>
              <a:ext uri="{FF2B5EF4-FFF2-40B4-BE49-F238E27FC236}">
                <a16:creationId xmlns:a16="http://schemas.microsoft.com/office/drawing/2014/main" id="{1A4F5AB6-0BE2-6EF0-4182-383358B144AD}"/>
              </a:ext>
            </a:extLst>
          </p:cNvPr>
          <p:cNvGrpSpPr/>
          <p:nvPr/>
        </p:nvGrpSpPr>
        <p:grpSpPr>
          <a:xfrm>
            <a:off x="2635522" y="2978292"/>
            <a:ext cx="2977714" cy="3978031"/>
            <a:chOff x="2635522" y="2978292"/>
            <a:chExt cx="2977714" cy="3978031"/>
          </a:xfrm>
        </p:grpSpPr>
        <p:sp>
          <p:nvSpPr>
            <p:cNvPr id="7" name="object 22">
              <a:extLst>
                <a:ext uri="{FF2B5EF4-FFF2-40B4-BE49-F238E27FC236}">
                  <a16:creationId xmlns:a16="http://schemas.microsoft.com/office/drawing/2014/main" id="{6142ECD6-12E3-4041-6ABE-FB130C16AAE7}"/>
                </a:ext>
              </a:extLst>
            </p:cNvPr>
            <p:cNvSpPr/>
            <p:nvPr/>
          </p:nvSpPr>
          <p:spPr>
            <a:xfrm>
              <a:off x="2694715" y="2978292"/>
              <a:ext cx="2116975" cy="2489082"/>
            </a:xfrm>
            <a:prstGeom prst="rect">
              <a:avLst/>
            </a:prstGeom>
            <a:blipFill>
              <a:blip r:embed="rId7" cstate="print"/>
              <a:stretch>
                <a:fillRect/>
              </a:stretch>
            </a:blipFill>
          </p:spPr>
          <p:txBody>
            <a:bodyPr wrap="square" lIns="0" tIns="0" rIns="0" bIns="0" rtlCol="0"/>
            <a:lstStyle/>
            <a:p>
              <a:endParaRPr/>
            </a:p>
          </p:txBody>
        </p:sp>
        <p:sp>
          <p:nvSpPr>
            <p:cNvPr id="12" name="TextBox 11">
              <a:extLst>
                <a:ext uri="{FF2B5EF4-FFF2-40B4-BE49-F238E27FC236}">
                  <a16:creationId xmlns:a16="http://schemas.microsoft.com/office/drawing/2014/main" id="{82561A9F-3533-8940-D243-67892E42BAEB}"/>
                </a:ext>
              </a:extLst>
            </p:cNvPr>
            <p:cNvSpPr txBox="1"/>
            <p:nvPr/>
          </p:nvSpPr>
          <p:spPr>
            <a:xfrm>
              <a:off x="2635522" y="5571328"/>
              <a:ext cx="2977714" cy="1384995"/>
            </a:xfrm>
            <a:prstGeom prst="rect">
              <a:avLst/>
            </a:prstGeom>
            <a:noFill/>
          </p:spPr>
          <p:txBody>
            <a:bodyPr wrap="square">
              <a:spAutoFit/>
            </a:bodyPr>
            <a:lstStyle/>
            <a:p>
              <a:r>
                <a:rPr lang="pt-BR" sz="2800" spc="-10" dirty="0">
                  <a:solidFill>
                    <a:schemeClr val="bg1"/>
                  </a:solidFill>
                </a:rPr>
                <a:t>James K. </a:t>
              </a:r>
            </a:p>
            <a:p>
              <a:r>
                <a:rPr lang="pt-BR" sz="2800" spc="-10" dirty="0">
                  <a:solidFill>
                    <a:schemeClr val="bg1"/>
                  </a:solidFill>
                </a:rPr>
                <a:t>Polk </a:t>
              </a:r>
            </a:p>
            <a:p>
              <a:endParaRPr lang="en-US" sz="2800" dirty="0">
                <a:solidFill>
                  <a:schemeClr val="bg1"/>
                </a:solidFill>
              </a:endParaRPr>
            </a:p>
          </p:txBody>
        </p:sp>
      </p:grpSp>
      <p:grpSp>
        <p:nvGrpSpPr>
          <p:cNvPr id="24" name="Group 23">
            <a:extLst>
              <a:ext uri="{FF2B5EF4-FFF2-40B4-BE49-F238E27FC236}">
                <a16:creationId xmlns:a16="http://schemas.microsoft.com/office/drawing/2014/main" id="{0D0CCD7A-A2DA-E661-4F25-BE0F692FAD88}"/>
              </a:ext>
            </a:extLst>
          </p:cNvPr>
          <p:cNvGrpSpPr/>
          <p:nvPr/>
        </p:nvGrpSpPr>
        <p:grpSpPr>
          <a:xfrm>
            <a:off x="4880496" y="2965686"/>
            <a:ext cx="2977714" cy="3984772"/>
            <a:chOff x="4880496" y="2965686"/>
            <a:chExt cx="2977714" cy="3984772"/>
          </a:xfrm>
        </p:grpSpPr>
        <p:sp>
          <p:nvSpPr>
            <p:cNvPr id="19" name="object 26">
              <a:extLst>
                <a:ext uri="{FF2B5EF4-FFF2-40B4-BE49-F238E27FC236}">
                  <a16:creationId xmlns:a16="http://schemas.microsoft.com/office/drawing/2014/main" id="{5948386B-C791-C951-6245-2F3BEEFAC7BD}"/>
                </a:ext>
              </a:extLst>
            </p:cNvPr>
            <p:cNvSpPr/>
            <p:nvPr/>
          </p:nvSpPr>
          <p:spPr>
            <a:xfrm>
              <a:off x="4952377" y="2965686"/>
              <a:ext cx="2116975" cy="2501454"/>
            </a:xfrm>
            <a:prstGeom prst="rect">
              <a:avLst/>
            </a:prstGeom>
            <a:blipFill>
              <a:blip r:embed="rId8" cstate="print"/>
              <a:stretch>
                <a:fillRect/>
              </a:stretch>
            </a:blipFill>
          </p:spPr>
          <p:txBody>
            <a:bodyPr wrap="square" lIns="0" tIns="0" rIns="0" bIns="0" rtlCol="0"/>
            <a:lstStyle/>
            <a:p>
              <a:endParaRPr/>
            </a:p>
          </p:txBody>
        </p:sp>
        <p:sp>
          <p:nvSpPr>
            <p:cNvPr id="23" name="TextBox 22">
              <a:extLst>
                <a:ext uri="{FF2B5EF4-FFF2-40B4-BE49-F238E27FC236}">
                  <a16:creationId xmlns:a16="http://schemas.microsoft.com/office/drawing/2014/main" id="{F663938C-2E75-D53A-A28D-8A4749EE59D5}"/>
                </a:ext>
              </a:extLst>
            </p:cNvPr>
            <p:cNvSpPr txBox="1"/>
            <p:nvPr/>
          </p:nvSpPr>
          <p:spPr>
            <a:xfrm>
              <a:off x="4880496" y="5565463"/>
              <a:ext cx="2977714" cy="1384995"/>
            </a:xfrm>
            <a:prstGeom prst="rect">
              <a:avLst/>
            </a:prstGeom>
            <a:noFill/>
          </p:spPr>
          <p:txBody>
            <a:bodyPr wrap="square">
              <a:spAutoFit/>
            </a:bodyPr>
            <a:lstStyle/>
            <a:p>
              <a:r>
                <a:rPr lang="pt-BR" sz="2800" spc="-10" dirty="0">
                  <a:solidFill>
                    <a:schemeClr val="bg1"/>
                  </a:solidFill>
                </a:rPr>
                <a:t>Zachary </a:t>
              </a:r>
            </a:p>
            <a:p>
              <a:r>
                <a:rPr lang="pt-BR" sz="2800" spc="-10" dirty="0">
                  <a:solidFill>
                    <a:schemeClr val="bg1"/>
                  </a:solidFill>
                </a:rPr>
                <a:t>Taylor </a:t>
              </a:r>
            </a:p>
            <a:p>
              <a:endParaRPr lang="en-US" sz="2800" dirty="0">
                <a:solidFill>
                  <a:schemeClr val="bg1"/>
                </a:solidFill>
              </a:endParaRPr>
            </a:p>
          </p:txBody>
        </p:sp>
      </p:grpSp>
      <p:grpSp>
        <p:nvGrpSpPr>
          <p:cNvPr id="30" name="Group 29">
            <a:extLst>
              <a:ext uri="{FF2B5EF4-FFF2-40B4-BE49-F238E27FC236}">
                <a16:creationId xmlns:a16="http://schemas.microsoft.com/office/drawing/2014/main" id="{A6ADE492-7EE5-B6AB-913F-898354157AC1}"/>
              </a:ext>
            </a:extLst>
          </p:cNvPr>
          <p:cNvGrpSpPr/>
          <p:nvPr/>
        </p:nvGrpSpPr>
        <p:grpSpPr>
          <a:xfrm>
            <a:off x="326077" y="2965687"/>
            <a:ext cx="2977714" cy="3984771"/>
            <a:chOff x="326077" y="2965687"/>
            <a:chExt cx="2977714" cy="3984771"/>
          </a:xfrm>
        </p:grpSpPr>
        <p:sp>
          <p:nvSpPr>
            <p:cNvPr id="26" name="object 15">
              <a:extLst>
                <a:ext uri="{FF2B5EF4-FFF2-40B4-BE49-F238E27FC236}">
                  <a16:creationId xmlns:a16="http://schemas.microsoft.com/office/drawing/2014/main" id="{030AE6BB-373F-25E1-35EB-BEB03BC18F79}"/>
                </a:ext>
              </a:extLst>
            </p:cNvPr>
            <p:cNvSpPr/>
            <p:nvPr/>
          </p:nvSpPr>
          <p:spPr>
            <a:xfrm>
              <a:off x="390547" y="2965687"/>
              <a:ext cx="2126165" cy="2501688"/>
            </a:xfrm>
            <a:prstGeom prst="rect">
              <a:avLst/>
            </a:prstGeom>
            <a:blipFill>
              <a:blip r:embed="rId9" cstate="print"/>
              <a:stretch>
                <a:fillRect/>
              </a:stretch>
            </a:blipFill>
          </p:spPr>
          <p:txBody>
            <a:bodyPr wrap="square" lIns="0" tIns="0" rIns="0" bIns="0" rtlCol="0"/>
            <a:lstStyle/>
            <a:p>
              <a:endParaRPr/>
            </a:p>
          </p:txBody>
        </p:sp>
        <p:sp>
          <p:nvSpPr>
            <p:cNvPr id="28" name="TextBox 27">
              <a:extLst>
                <a:ext uri="{FF2B5EF4-FFF2-40B4-BE49-F238E27FC236}">
                  <a16:creationId xmlns:a16="http://schemas.microsoft.com/office/drawing/2014/main" id="{60C02DEC-AA7B-E3BC-1439-B925B14329D9}"/>
                </a:ext>
              </a:extLst>
            </p:cNvPr>
            <p:cNvSpPr txBox="1"/>
            <p:nvPr/>
          </p:nvSpPr>
          <p:spPr>
            <a:xfrm>
              <a:off x="326077" y="5565463"/>
              <a:ext cx="2977714" cy="1384995"/>
            </a:xfrm>
            <a:prstGeom prst="rect">
              <a:avLst/>
            </a:prstGeom>
            <a:noFill/>
          </p:spPr>
          <p:txBody>
            <a:bodyPr wrap="square">
              <a:spAutoFit/>
            </a:bodyPr>
            <a:lstStyle/>
            <a:p>
              <a:r>
                <a:rPr lang="pt-BR" sz="2800" spc="-10" dirty="0">
                  <a:solidFill>
                    <a:schemeClr val="bg1"/>
                  </a:solidFill>
                </a:rPr>
                <a:t>John </a:t>
              </a:r>
            </a:p>
            <a:p>
              <a:r>
                <a:rPr lang="pt-BR" sz="2800" spc="-10" dirty="0">
                  <a:solidFill>
                    <a:schemeClr val="bg1"/>
                  </a:solidFill>
                </a:rPr>
                <a:t>Tyler </a:t>
              </a:r>
            </a:p>
            <a:p>
              <a:endParaRPr lang="en-US" sz="2800" dirty="0">
                <a:solidFill>
                  <a:schemeClr val="bg1"/>
                </a:solidFill>
              </a:endParaRPr>
            </a:p>
          </p:txBody>
        </p:sp>
      </p:grpSp>
      <p:sp>
        <p:nvSpPr>
          <p:cNvPr id="34" name="object 13">
            <a:extLst>
              <a:ext uri="{FF2B5EF4-FFF2-40B4-BE49-F238E27FC236}">
                <a16:creationId xmlns:a16="http://schemas.microsoft.com/office/drawing/2014/main" id="{53CBA3FE-8803-119B-0801-C2CD302B2861}"/>
              </a:ext>
            </a:extLst>
          </p:cNvPr>
          <p:cNvSpPr/>
          <p:nvPr/>
        </p:nvSpPr>
        <p:spPr>
          <a:xfrm>
            <a:off x="7253047" y="2984371"/>
            <a:ext cx="2026286" cy="2467331"/>
          </a:xfrm>
          <a:prstGeom prst="rect">
            <a:avLst/>
          </a:prstGeom>
          <a:blipFill>
            <a:blip r:embed="rId10" cstate="print"/>
            <a:stretch>
              <a:fillRect/>
            </a:stretch>
          </a:blipFill>
        </p:spPr>
        <p:txBody>
          <a:bodyPr wrap="square" lIns="0" tIns="0" rIns="0" bIns="0" rtlCol="0"/>
          <a:lstStyle/>
          <a:p>
            <a:endParaRPr/>
          </a:p>
        </p:txBody>
      </p:sp>
      <p:sp>
        <p:nvSpPr>
          <p:cNvPr id="36" name="TextBox 35">
            <a:extLst>
              <a:ext uri="{FF2B5EF4-FFF2-40B4-BE49-F238E27FC236}">
                <a16:creationId xmlns:a16="http://schemas.microsoft.com/office/drawing/2014/main" id="{73A33E04-CCE8-560E-7BDC-97F750DBCFA4}"/>
              </a:ext>
            </a:extLst>
          </p:cNvPr>
          <p:cNvSpPr txBox="1"/>
          <p:nvPr/>
        </p:nvSpPr>
        <p:spPr>
          <a:xfrm>
            <a:off x="7160637" y="5559599"/>
            <a:ext cx="2977714" cy="1384995"/>
          </a:xfrm>
          <a:prstGeom prst="rect">
            <a:avLst/>
          </a:prstGeom>
          <a:noFill/>
        </p:spPr>
        <p:txBody>
          <a:bodyPr wrap="square">
            <a:spAutoFit/>
          </a:bodyPr>
          <a:lstStyle/>
          <a:p>
            <a:r>
              <a:rPr lang="pt-BR" sz="2800" spc="-10" dirty="0">
                <a:solidFill>
                  <a:schemeClr val="bg1"/>
                </a:solidFill>
              </a:rPr>
              <a:t>Franklin </a:t>
            </a:r>
          </a:p>
          <a:p>
            <a:r>
              <a:rPr lang="pt-BR" sz="2800" spc="-10" dirty="0">
                <a:solidFill>
                  <a:schemeClr val="bg1"/>
                </a:solidFill>
              </a:rPr>
              <a:t>Pierce </a:t>
            </a:r>
          </a:p>
          <a:p>
            <a:endParaRPr lang="en-US" sz="2800" dirty="0">
              <a:solidFill>
                <a:schemeClr val="bg1"/>
              </a:solidFill>
            </a:endParaRPr>
          </a:p>
        </p:txBody>
      </p:sp>
      <p:pic>
        <p:nvPicPr>
          <p:cNvPr id="41" name="Picture 40" descr="James K. Polk entered the White House in 1845 with a bold expansion agenda,  and in just one term, the United States grew at a stunning pace. During his  presidency, the U.S.">
            <a:extLst>
              <a:ext uri="{FF2B5EF4-FFF2-40B4-BE49-F238E27FC236}">
                <a16:creationId xmlns:a16="http://schemas.microsoft.com/office/drawing/2014/main" id="{B30D37C3-6E64-F2FD-C584-498194C8D176}"/>
              </a:ext>
            </a:extLst>
          </p:cNvPr>
          <p:cNvPicPr>
            <a:picLocks noChangeAspect="1"/>
          </p:cNvPicPr>
          <p:nvPr/>
        </p:nvPicPr>
        <p:blipFill>
          <a:blip r:embed="rId11"/>
          <a:stretch>
            <a:fillRect/>
          </a:stretch>
        </p:blipFill>
        <p:spPr>
          <a:xfrm>
            <a:off x="231232" y="2967963"/>
            <a:ext cx="6838120" cy="3754988"/>
          </a:xfrm>
          <a:prstGeom prst="rect">
            <a:avLst/>
          </a:prstGeom>
        </p:spPr>
      </p:pic>
    </p:spTree>
    <p:extLst>
      <p:ext uri="{BB962C8B-B14F-4D97-AF65-F5344CB8AC3E}">
        <p14:creationId xmlns:p14="http://schemas.microsoft.com/office/powerpoint/2010/main" val="1046672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40"/>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4"/>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30"/>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EACD3-BA0F-1138-6ED1-CB465BFAD15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FFA03F47-342A-95BA-E0B9-1FDF3AFBA5E5}"/>
              </a:ext>
            </a:extLst>
          </p:cNvPr>
          <p:cNvGrpSpPr/>
          <p:nvPr/>
        </p:nvGrpSpPr>
        <p:grpSpPr>
          <a:xfrm>
            <a:off x="-4752" y="-2037"/>
            <a:ext cx="12192000" cy="6858000"/>
            <a:chOff x="0" y="0"/>
            <a:chExt cx="9144000" cy="6858000"/>
          </a:xfrm>
        </p:grpSpPr>
        <p:sp>
          <p:nvSpPr>
            <p:cNvPr id="3" name="object 3">
              <a:extLst>
                <a:ext uri="{FF2B5EF4-FFF2-40B4-BE49-F238E27FC236}">
                  <a16:creationId xmlns:a16="http://schemas.microsoft.com/office/drawing/2014/main" id="{C54B0B7A-EB2E-4E40-E539-9724D2176009}"/>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5909AA7E-F498-6569-4085-155C63D5E35F}"/>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07C37A63-14E1-7FDD-2B26-6AD7EE632AEC}"/>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E544533B-3293-871C-0B92-5378A4C15E4E}"/>
              </a:ext>
            </a:extLst>
          </p:cNvPr>
          <p:cNvSpPr txBox="1"/>
          <p:nvPr/>
        </p:nvSpPr>
        <p:spPr>
          <a:xfrm>
            <a:off x="4214645" y="772510"/>
            <a:ext cx="7511379" cy="1938992"/>
          </a:xfrm>
          <a:prstGeom prst="rect">
            <a:avLst/>
          </a:prstGeom>
          <a:noFill/>
        </p:spPr>
        <p:txBody>
          <a:bodyPr wrap="square" rtlCol="0">
            <a:spAutoFit/>
          </a:bodyPr>
          <a:lstStyle/>
          <a:p>
            <a:r>
              <a:rPr lang="en-US" sz="4000" dirty="0">
                <a:solidFill>
                  <a:schemeClr val="bg1"/>
                </a:solidFill>
              </a:rPr>
              <a:t>Which map is the correct division of actual States of the United States?</a:t>
            </a:r>
          </a:p>
        </p:txBody>
      </p:sp>
      <p:grpSp>
        <p:nvGrpSpPr>
          <p:cNvPr id="56" name="Group 55">
            <a:extLst>
              <a:ext uri="{FF2B5EF4-FFF2-40B4-BE49-F238E27FC236}">
                <a16:creationId xmlns:a16="http://schemas.microsoft.com/office/drawing/2014/main" id="{3AF3A44E-E74A-D121-768E-59D9F36E7F7D}"/>
              </a:ext>
            </a:extLst>
          </p:cNvPr>
          <p:cNvGrpSpPr/>
          <p:nvPr/>
        </p:nvGrpSpPr>
        <p:grpSpPr>
          <a:xfrm>
            <a:off x="4143478" y="2546823"/>
            <a:ext cx="4570782" cy="2741946"/>
            <a:chOff x="4124428" y="2603973"/>
            <a:chExt cx="4570782" cy="2741946"/>
          </a:xfrm>
        </p:grpSpPr>
        <p:sp>
          <p:nvSpPr>
            <p:cNvPr id="27" name="TextBox 26">
              <a:extLst>
                <a:ext uri="{FF2B5EF4-FFF2-40B4-BE49-F238E27FC236}">
                  <a16:creationId xmlns:a16="http://schemas.microsoft.com/office/drawing/2014/main" id="{65B5D3C4-B049-BDF0-4711-08B8862F7420}"/>
                </a:ext>
              </a:extLst>
            </p:cNvPr>
            <p:cNvSpPr txBox="1"/>
            <p:nvPr/>
          </p:nvSpPr>
          <p:spPr>
            <a:xfrm>
              <a:off x="4124428" y="2636437"/>
              <a:ext cx="2882424" cy="609465"/>
            </a:xfrm>
            <a:prstGeom prst="rect">
              <a:avLst/>
            </a:prstGeom>
            <a:noFill/>
          </p:spPr>
          <p:txBody>
            <a:bodyPr wrap="square">
              <a:spAutoFit/>
            </a:bodyPr>
            <a:lstStyle/>
            <a:p>
              <a:r>
                <a:rPr lang="pt-BR" sz="2800" spc="-10" dirty="0">
                  <a:solidFill>
                    <a:schemeClr val="bg1"/>
                  </a:solidFill>
                </a:rPr>
                <a:t>b)</a:t>
              </a:r>
              <a:endParaRPr lang="en-US" sz="2800" dirty="0">
                <a:solidFill>
                  <a:schemeClr val="bg1"/>
                </a:solidFill>
              </a:endParaRPr>
            </a:p>
          </p:txBody>
        </p:sp>
        <p:pic>
          <p:nvPicPr>
            <p:cNvPr id="55" name="Picture 54">
              <a:extLst>
                <a:ext uri="{FF2B5EF4-FFF2-40B4-BE49-F238E27FC236}">
                  <a16:creationId xmlns:a16="http://schemas.microsoft.com/office/drawing/2014/main" id="{64442EB9-BDEA-717F-13A1-BA035044824C}"/>
                </a:ext>
              </a:extLst>
            </p:cNvPr>
            <p:cNvPicPr>
              <a:picLocks noChangeAspect="1"/>
            </p:cNvPicPr>
            <p:nvPr/>
          </p:nvPicPr>
          <p:blipFill>
            <a:blip r:embed="rId6"/>
            <a:stretch>
              <a:fillRect/>
            </a:stretch>
          </p:blipFill>
          <p:spPr>
            <a:xfrm>
              <a:off x="4531888" y="2603973"/>
              <a:ext cx="4163322" cy="2741946"/>
            </a:xfrm>
            <a:prstGeom prst="rect">
              <a:avLst/>
            </a:prstGeom>
          </p:spPr>
        </p:pic>
      </p:grpSp>
      <p:grpSp>
        <p:nvGrpSpPr>
          <p:cNvPr id="61" name="Group 60">
            <a:extLst>
              <a:ext uri="{FF2B5EF4-FFF2-40B4-BE49-F238E27FC236}">
                <a16:creationId xmlns:a16="http://schemas.microsoft.com/office/drawing/2014/main" id="{3CB9836D-088F-A1EA-872A-4A1A616A8D39}"/>
              </a:ext>
            </a:extLst>
          </p:cNvPr>
          <p:cNvGrpSpPr/>
          <p:nvPr/>
        </p:nvGrpSpPr>
        <p:grpSpPr>
          <a:xfrm>
            <a:off x="7559765" y="4171963"/>
            <a:ext cx="4433595" cy="2530088"/>
            <a:chOff x="7905403" y="3771913"/>
            <a:chExt cx="4030807" cy="2530088"/>
          </a:xfrm>
        </p:grpSpPr>
        <p:pic>
          <p:nvPicPr>
            <p:cNvPr id="58" name="Picture 57">
              <a:extLst>
                <a:ext uri="{FF2B5EF4-FFF2-40B4-BE49-F238E27FC236}">
                  <a16:creationId xmlns:a16="http://schemas.microsoft.com/office/drawing/2014/main" id="{8A8990BA-00C3-2D17-9423-98B14A971BE4}"/>
                </a:ext>
              </a:extLst>
            </p:cNvPr>
            <p:cNvPicPr>
              <a:picLocks noChangeAspect="1"/>
            </p:cNvPicPr>
            <p:nvPr/>
          </p:nvPicPr>
          <p:blipFill>
            <a:blip r:embed="rId7"/>
            <a:stretch>
              <a:fillRect/>
            </a:stretch>
          </p:blipFill>
          <p:spPr>
            <a:xfrm>
              <a:off x="8325731" y="3771913"/>
              <a:ext cx="3610479" cy="2495898"/>
            </a:xfrm>
            <a:prstGeom prst="rect">
              <a:avLst/>
            </a:prstGeom>
          </p:spPr>
        </p:pic>
        <p:sp>
          <p:nvSpPr>
            <p:cNvPr id="60" name="TextBox 59">
              <a:extLst>
                <a:ext uri="{FF2B5EF4-FFF2-40B4-BE49-F238E27FC236}">
                  <a16:creationId xmlns:a16="http://schemas.microsoft.com/office/drawing/2014/main" id="{6FB45A42-3ADA-EF9B-23E9-C55F3705F009}"/>
                </a:ext>
              </a:extLst>
            </p:cNvPr>
            <p:cNvSpPr txBox="1"/>
            <p:nvPr/>
          </p:nvSpPr>
          <p:spPr>
            <a:xfrm>
              <a:off x="7905403" y="5778781"/>
              <a:ext cx="2882424" cy="523220"/>
            </a:xfrm>
            <a:prstGeom prst="rect">
              <a:avLst/>
            </a:prstGeom>
            <a:noFill/>
          </p:spPr>
          <p:txBody>
            <a:bodyPr wrap="square">
              <a:spAutoFit/>
            </a:bodyPr>
            <a:lstStyle/>
            <a:p>
              <a:r>
                <a:rPr lang="pt-BR" sz="2800" spc="-10" dirty="0">
                  <a:solidFill>
                    <a:schemeClr val="bg1"/>
                  </a:solidFill>
                </a:rPr>
                <a:t>c)</a:t>
              </a:r>
              <a:endParaRPr lang="en-US" sz="2800" dirty="0">
                <a:solidFill>
                  <a:schemeClr val="bg1"/>
                </a:solidFill>
              </a:endParaRPr>
            </a:p>
          </p:txBody>
        </p:sp>
      </p:grpSp>
      <p:grpSp>
        <p:nvGrpSpPr>
          <p:cNvPr id="64" name="Group 63">
            <a:extLst>
              <a:ext uri="{FF2B5EF4-FFF2-40B4-BE49-F238E27FC236}">
                <a16:creationId xmlns:a16="http://schemas.microsoft.com/office/drawing/2014/main" id="{4447D490-ACE4-FC42-7A82-5DABDCA2DBBB}"/>
              </a:ext>
            </a:extLst>
          </p:cNvPr>
          <p:cNvGrpSpPr/>
          <p:nvPr/>
        </p:nvGrpSpPr>
        <p:grpSpPr>
          <a:xfrm>
            <a:off x="-61902" y="3192125"/>
            <a:ext cx="4813834" cy="2743583"/>
            <a:chOff x="52398" y="3192125"/>
            <a:chExt cx="4813834" cy="2743583"/>
          </a:xfrm>
        </p:grpSpPr>
        <p:sp>
          <p:nvSpPr>
            <p:cNvPr id="29" name="TextBox 28">
              <a:extLst>
                <a:ext uri="{FF2B5EF4-FFF2-40B4-BE49-F238E27FC236}">
                  <a16:creationId xmlns:a16="http://schemas.microsoft.com/office/drawing/2014/main" id="{C3CDCD55-5BE8-2C2A-C3F4-34F88C13EC89}"/>
                </a:ext>
              </a:extLst>
            </p:cNvPr>
            <p:cNvSpPr txBox="1"/>
            <p:nvPr/>
          </p:nvSpPr>
          <p:spPr>
            <a:xfrm>
              <a:off x="52398" y="3248693"/>
              <a:ext cx="3164315" cy="523220"/>
            </a:xfrm>
            <a:prstGeom prst="rect">
              <a:avLst/>
            </a:prstGeom>
            <a:noFill/>
          </p:spPr>
          <p:txBody>
            <a:bodyPr wrap="square">
              <a:spAutoFit/>
            </a:bodyPr>
            <a:lstStyle/>
            <a:p>
              <a:r>
                <a:rPr lang="pt-BR" sz="2800" spc="-10" dirty="0">
                  <a:solidFill>
                    <a:schemeClr val="bg1"/>
                  </a:solidFill>
                </a:rPr>
                <a:t>a)</a:t>
              </a:r>
            </a:p>
          </p:txBody>
        </p:sp>
        <p:pic>
          <p:nvPicPr>
            <p:cNvPr id="63" name="Picture 62">
              <a:extLst>
                <a:ext uri="{FF2B5EF4-FFF2-40B4-BE49-F238E27FC236}">
                  <a16:creationId xmlns:a16="http://schemas.microsoft.com/office/drawing/2014/main" id="{680BE330-D7EB-9F8D-72E9-5A079ACBC851}"/>
                </a:ext>
              </a:extLst>
            </p:cNvPr>
            <p:cNvPicPr>
              <a:picLocks noChangeAspect="1"/>
            </p:cNvPicPr>
            <p:nvPr/>
          </p:nvPicPr>
          <p:blipFill>
            <a:blip r:embed="rId8"/>
            <a:stretch>
              <a:fillRect/>
            </a:stretch>
          </p:blipFill>
          <p:spPr>
            <a:xfrm>
              <a:off x="522226" y="3192125"/>
              <a:ext cx="4344006" cy="2743583"/>
            </a:xfrm>
            <a:prstGeom prst="rect">
              <a:avLst/>
            </a:prstGeom>
          </p:spPr>
        </p:pic>
      </p:grpSp>
      <p:grpSp>
        <p:nvGrpSpPr>
          <p:cNvPr id="65" name="Group 64">
            <a:extLst>
              <a:ext uri="{FF2B5EF4-FFF2-40B4-BE49-F238E27FC236}">
                <a16:creationId xmlns:a16="http://schemas.microsoft.com/office/drawing/2014/main" id="{F414E101-A5AD-8296-D5D4-9E8AE4EEE251}"/>
              </a:ext>
            </a:extLst>
          </p:cNvPr>
          <p:cNvGrpSpPr/>
          <p:nvPr/>
        </p:nvGrpSpPr>
        <p:grpSpPr>
          <a:xfrm>
            <a:off x="2877595" y="2164843"/>
            <a:ext cx="9124950" cy="4533900"/>
            <a:chOff x="7905403" y="3771913"/>
            <a:chExt cx="4030807" cy="2530088"/>
          </a:xfrm>
        </p:grpSpPr>
        <p:pic>
          <p:nvPicPr>
            <p:cNvPr id="66" name="Picture 65">
              <a:extLst>
                <a:ext uri="{FF2B5EF4-FFF2-40B4-BE49-F238E27FC236}">
                  <a16:creationId xmlns:a16="http://schemas.microsoft.com/office/drawing/2014/main" id="{7624E4A1-FCD2-A313-83BE-8E0228D1FCC4}"/>
                </a:ext>
              </a:extLst>
            </p:cNvPr>
            <p:cNvPicPr>
              <a:picLocks noChangeAspect="1"/>
            </p:cNvPicPr>
            <p:nvPr/>
          </p:nvPicPr>
          <p:blipFill>
            <a:blip r:embed="rId7"/>
            <a:stretch>
              <a:fillRect/>
            </a:stretch>
          </p:blipFill>
          <p:spPr>
            <a:xfrm>
              <a:off x="8325731" y="3771913"/>
              <a:ext cx="3610479" cy="2495898"/>
            </a:xfrm>
            <a:prstGeom prst="rect">
              <a:avLst/>
            </a:prstGeom>
          </p:spPr>
        </p:pic>
        <p:sp>
          <p:nvSpPr>
            <p:cNvPr id="67" name="TextBox 66">
              <a:extLst>
                <a:ext uri="{FF2B5EF4-FFF2-40B4-BE49-F238E27FC236}">
                  <a16:creationId xmlns:a16="http://schemas.microsoft.com/office/drawing/2014/main" id="{F0F7CE2D-667A-48F3-2778-20702642765E}"/>
                </a:ext>
              </a:extLst>
            </p:cNvPr>
            <p:cNvSpPr txBox="1"/>
            <p:nvPr/>
          </p:nvSpPr>
          <p:spPr>
            <a:xfrm>
              <a:off x="7905403" y="5778781"/>
              <a:ext cx="2882424" cy="523220"/>
            </a:xfrm>
            <a:prstGeom prst="rect">
              <a:avLst/>
            </a:prstGeom>
            <a:noFill/>
          </p:spPr>
          <p:txBody>
            <a:bodyPr wrap="square">
              <a:spAutoFit/>
            </a:bodyPr>
            <a:lstStyle/>
            <a:p>
              <a:r>
                <a:rPr lang="pt-BR" sz="2800" spc="-10" dirty="0">
                  <a:solidFill>
                    <a:schemeClr val="bg1"/>
                  </a:solidFill>
                </a:rPr>
                <a:t>c)</a:t>
              </a:r>
              <a:endParaRPr lang="en-US" sz="2800" dirty="0">
                <a:solidFill>
                  <a:schemeClr val="bg1"/>
                </a:solidFill>
              </a:endParaRPr>
            </a:p>
          </p:txBody>
        </p:sp>
      </p:grpSp>
    </p:spTree>
    <p:extLst>
      <p:ext uri="{BB962C8B-B14F-4D97-AF65-F5344CB8AC3E}">
        <p14:creationId xmlns:p14="http://schemas.microsoft.com/office/powerpoint/2010/main" val="973925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56"/>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61"/>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C89BB-C3E1-FBEB-F176-0C8BF712952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26CB0DE8-8F5C-2E99-5A0F-0A966EBCFBAE}"/>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0E911036-3F7F-B007-760E-664A4C977090}"/>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A57A9185-D93E-ADD3-4997-1A163A96CD80}"/>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9D8E10EA-52D5-A50A-24FF-D8CCC3B7D637}"/>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C73CB416-3CA3-513C-7B02-F06BC247EC66}"/>
              </a:ext>
            </a:extLst>
          </p:cNvPr>
          <p:cNvSpPr txBox="1"/>
          <p:nvPr/>
        </p:nvSpPr>
        <p:spPr>
          <a:xfrm>
            <a:off x="4184091" y="772510"/>
            <a:ext cx="7541933" cy="1938992"/>
          </a:xfrm>
          <a:prstGeom prst="rect">
            <a:avLst/>
          </a:prstGeom>
          <a:noFill/>
        </p:spPr>
        <p:txBody>
          <a:bodyPr wrap="square" rtlCol="0">
            <a:spAutoFit/>
          </a:bodyPr>
          <a:lstStyle/>
          <a:p>
            <a:r>
              <a:rPr lang="en-US" sz="4000" dirty="0">
                <a:solidFill>
                  <a:schemeClr val="bg1"/>
                </a:solidFill>
              </a:rPr>
              <a:t>  By the end of 1861, how many states had seceded from the Union?</a:t>
            </a:r>
          </a:p>
        </p:txBody>
      </p:sp>
      <p:sp>
        <p:nvSpPr>
          <p:cNvPr id="6" name="TextBox 5">
            <a:extLst>
              <a:ext uri="{FF2B5EF4-FFF2-40B4-BE49-F238E27FC236}">
                <a16:creationId xmlns:a16="http://schemas.microsoft.com/office/drawing/2014/main" id="{3BBE7576-007C-AA79-5F50-30E3EB3DCB98}"/>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7 states: FL, GA, AL, </a:t>
            </a:r>
            <a:r>
              <a:rPr lang="en-US" sz="4000" b="1" dirty="0">
                <a:solidFill>
                  <a:srgbClr val="FF0000"/>
                </a:solidFill>
              </a:rPr>
              <a:t>MS, L</a:t>
            </a:r>
            <a:r>
              <a:rPr lang="en-US" sz="4000" dirty="0">
                <a:solidFill>
                  <a:schemeClr val="bg1"/>
                </a:solidFill>
              </a:rPr>
              <a:t>A, SC, TX.</a:t>
            </a:r>
          </a:p>
        </p:txBody>
      </p:sp>
      <p:sp>
        <p:nvSpPr>
          <p:cNvPr id="10" name="TextBox 9">
            <a:extLst>
              <a:ext uri="{FF2B5EF4-FFF2-40B4-BE49-F238E27FC236}">
                <a16:creationId xmlns:a16="http://schemas.microsoft.com/office/drawing/2014/main" id="{0AD93A93-79B3-C29D-B651-8A4665FCD6EB}"/>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9 states: FL, GA, AL, MS, LA, TX, SC, NO, AR.</a:t>
            </a:r>
          </a:p>
        </p:txBody>
      </p:sp>
      <p:sp>
        <p:nvSpPr>
          <p:cNvPr id="12" name="TextBox 11">
            <a:extLst>
              <a:ext uri="{FF2B5EF4-FFF2-40B4-BE49-F238E27FC236}">
                <a16:creationId xmlns:a16="http://schemas.microsoft.com/office/drawing/2014/main" id="{3C8AD1B1-6B24-94FD-A139-1D8787A48A2B}"/>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11 states: TX,LA,MS,AR,TN,AL,GA,SC,NC,FL,VA.</a:t>
            </a:r>
          </a:p>
        </p:txBody>
      </p:sp>
      <p:sp>
        <p:nvSpPr>
          <p:cNvPr id="15" name="TextBox 14">
            <a:extLst>
              <a:ext uri="{FF2B5EF4-FFF2-40B4-BE49-F238E27FC236}">
                <a16:creationId xmlns:a16="http://schemas.microsoft.com/office/drawing/2014/main" id="{C88F2086-8DF3-7051-37AE-B20788546D24}"/>
              </a:ext>
            </a:extLst>
          </p:cNvPr>
          <p:cNvSpPr txBox="1"/>
          <p:nvPr/>
        </p:nvSpPr>
        <p:spPr>
          <a:xfrm>
            <a:off x="439690" y="4787034"/>
            <a:ext cx="11690226" cy="707886"/>
          </a:xfrm>
          <a:prstGeom prst="rect">
            <a:avLst/>
          </a:prstGeom>
          <a:noFill/>
        </p:spPr>
        <p:txBody>
          <a:bodyPr wrap="square" rtlCol="0">
            <a:spAutoFit/>
          </a:bodyPr>
          <a:lstStyle/>
          <a:p>
            <a:r>
              <a:rPr lang="en-US" sz="4000" dirty="0">
                <a:solidFill>
                  <a:schemeClr val="bg1"/>
                </a:solidFill>
              </a:rPr>
              <a:t>d) </a:t>
            </a:r>
            <a:r>
              <a:rPr lang="en-US" sz="3200" dirty="0">
                <a:solidFill>
                  <a:schemeClr val="bg1"/>
                </a:solidFill>
              </a:rPr>
              <a:t>15 states: TX,LA,MS,AR,TN,AL,GA,SC,NC,FL,VA,MS,KY,WV,MD.</a:t>
            </a:r>
          </a:p>
        </p:txBody>
      </p:sp>
      <p:sp>
        <p:nvSpPr>
          <p:cNvPr id="17" name="TextBox 16">
            <a:extLst>
              <a:ext uri="{FF2B5EF4-FFF2-40B4-BE49-F238E27FC236}">
                <a16:creationId xmlns:a16="http://schemas.microsoft.com/office/drawing/2014/main" id="{77FF2AB7-991C-7372-8EF9-71F4B8AE8FD6}"/>
              </a:ext>
            </a:extLst>
          </p:cNvPr>
          <p:cNvSpPr txBox="1"/>
          <p:nvPr/>
        </p:nvSpPr>
        <p:spPr>
          <a:xfrm>
            <a:off x="439690" y="5354583"/>
            <a:ext cx="11690226" cy="1323439"/>
          </a:xfrm>
          <a:prstGeom prst="rect">
            <a:avLst/>
          </a:prstGeom>
          <a:noFill/>
        </p:spPr>
        <p:txBody>
          <a:bodyPr wrap="square" rtlCol="0">
            <a:spAutoFit/>
          </a:bodyPr>
          <a:lstStyle/>
          <a:p>
            <a:pPr marL="530225" indent="-530225"/>
            <a:r>
              <a:rPr lang="en-US" sz="4000" dirty="0">
                <a:solidFill>
                  <a:schemeClr val="bg1"/>
                </a:solidFill>
              </a:rPr>
              <a:t>e)</a:t>
            </a:r>
            <a:r>
              <a:rPr lang="en-US" sz="3200" dirty="0">
                <a:solidFill>
                  <a:schemeClr val="bg1"/>
                </a:solidFill>
              </a:rPr>
              <a:t> </a:t>
            </a:r>
            <a:r>
              <a:rPr lang="en-US" sz="4000" dirty="0">
                <a:solidFill>
                  <a:schemeClr val="bg1"/>
                </a:solidFill>
              </a:rPr>
              <a:t>19 states: TX,LA,MS,AR,TN,AL,GA,SC,NC,</a:t>
            </a:r>
          </a:p>
          <a:p>
            <a:pPr marL="1074738" indent="1711325"/>
            <a:r>
              <a:rPr lang="en-US" sz="4000" dirty="0">
                <a:solidFill>
                  <a:schemeClr val="bg1"/>
                </a:solidFill>
              </a:rPr>
              <a:t>FL,VA,MS,KY,WV,DE,MD,IN,IL,OH.</a:t>
            </a:r>
          </a:p>
        </p:txBody>
      </p:sp>
      <p:pic>
        <p:nvPicPr>
          <p:cNvPr id="5" name="Picture 4">
            <a:extLst>
              <a:ext uri="{FF2B5EF4-FFF2-40B4-BE49-F238E27FC236}">
                <a16:creationId xmlns:a16="http://schemas.microsoft.com/office/drawing/2014/main" id="{F0FAA163-F3D2-B1B4-3B8C-0AD3B4752AFB}"/>
              </a:ext>
            </a:extLst>
          </p:cNvPr>
          <p:cNvPicPr>
            <a:picLocks noChangeAspect="1"/>
          </p:cNvPicPr>
          <p:nvPr/>
        </p:nvPicPr>
        <p:blipFill>
          <a:blip r:embed="rId6"/>
          <a:stretch>
            <a:fillRect/>
          </a:stretch>
        </p:blipFill>
        <p:spPr>
          <a:xfrm>
            <a:off x="5778282" y="1477372"/>
            <a:ext cx="5680600" cy="5200650"/>
          </a:xfrm>
          <a:prstGeom prst="rect">
            <a:avLst/>
          </a:prstGeom>
        </p:spPr>
      </p:pic>
      <p:sp>
        <p:nvSpPr>
          <p:cNvPr id="9" name="TextBox 8">
            <a:extLst>
              <a:ext uri="{FF2B5EF4-FFF2-40B4-BE49-F238E27FC236}">
                <a16:creationId xmlns:a16="http://schemas.microsoft.com/office/drawing/2014/main" id="{836B8BBC-7E2C-F0A1-3208-62A965D9439F}"/>
              </a:ext>
            </a:extLst>
          </p:cNvPr>
          <p:cNvSpPr txBox="1"/>
          <p:nvPr/>
        </p:nvSpPr>
        <p:spPr>
          <a:xfrm>
            <a:off x="733118" y="3483739"/>
            <a:ext cx="6150634" cy="1323439"/>
          </a:xfrm>
          <a:prstGeom prst="rect">
            <a:avLst/>
          </a:prstGeom>
          <a:noFill/>
        </p:spPr>
        <p:txBody>
          <a:bodyPr wrap="square">
            <a:spAutoFit/>
          </a:bodyPr>
          <a:lstStyle/>
          <a:p>
            <a:pPr marL="742950" indent="-742950">
              <a:buAutoNum type="alphaLcParenR"/>
            </a:pPr>
            <a:r>
              <a:rPr lang="en-US" sz="4000" dirty="0">
                <a:solidFill>
                  <a:schemeClr val="bg1"/>
                </a:solidFill>
              </a:rPr>
              <a:t>7 states: FL, GA, </a:t>
            </a:r>
          </a:p>
          <a:p>
            <a:r>
              <a:rPr lang="en-US" sz="4000" dirty="0">
                <a:solidFill>
                  <a:schemeClr val="bg1"/>
                </a:solidFill>
              </a:rPr>
              <a:t>AL, MS, LA, SC, TX.</a:t>
            </a:r>
          </a:p>
        </p:txBody>
      </p:sp>
    </p:spTree>
    <p:extLst>
      <p:ext uri="{BB962C8B-B14F-4D97-AF65-F5344CB8AC3E}">
        <p14:creationId xmlns:p14="http://schemas.microsoft.com/office/powerpoint/2010/main" val="1839382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hidden"/>
                                      </p:to>
                                    </p:set>
                                  </p:childTnLst>
                                </p:cTn>
                              </p:par>
                              <p:par>
                                <p:cTn id="13" presetID="1" presetClass="exit"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P spid="17" grpId="0"/>
      <p:bldP spid="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7B4DD7-FA33-46B8-95F8-98A02F81103D}"/>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A3B8C78-65D7-89F5-9DF5-47393F611411}"/>
              </a:ext>
            </a:extLst>
          </p:cNvPr>
          <p:cNvGrpSpPr/>
          <p:nvPr/>
        </p:nvGrpSpPr>
        <p:grpSpPr>
          <a:xfrm>
            <a:off x="-7546" y="0"/>
            <a:ext cx="12192000" cy="6858000"/>
            <a:chOff x="0" y="0"/>
            <a:chExt cx="9144000" cy="6858000"/>
          </a:xfrm>
        </p:grpSpPr>
        <p:sp>
          <p:nvSpPr>
            <p:cNvPr id="3" name="object 3">
              <a:extLst>
                <a:ext uri="{FF2B5EF4-FFF2-40B4-BE49-F238E27FC236}">
                  <a16:creationId xmlns:a16="http://schemas.microsoft.com/office/drawing/2014/main" id="{C6EA84A9-F14F-8430-2398-7FD99998DF15}"/>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EBA3E61-D9CE-6675-29D9-D89ABC21A79B}"/>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E623240-E5BE-38C1-E4AE-A8AFA65B87DD}"/>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924F7D3-6DF4-28DF-1833-865504687133}"/>
              </a:ext>
            </a:extLst>
          </p:cNvPr>
          <p:cNvSpPr txBox="1"/>
          <p:nvPr/>
        </p:nvSpPr>
        <p:spPr>
          <a:xfrm>
            <a:off x="4184091" y="772510"/>
            <a:ext cx="7541933" cy="1938992"/>
          </a:xfrm>
          <a:prstGeom prst="rect">
            <a:avLst/>
          </a:prstGeom>
          <a:noFill/>
        </p:spPr>
        <p:txBody>
          <a:bodyPr wrap="square" rtlCol="0">
            <a:spAutoFit/>
          </a:bodyPr>
          <a:lstStyle/>
          <a:p>
            <a:r>
              <a:rPr lang="en-US" sz="4000" dirty="0">
                <a:solidFill>
                  <a:schemeClr val="bg1"/>
                </a:solidFill>
              </a:rPr>
              <a:t> Which phrase became famous worldwide after the American Civil War?</a:t>
            </a:r>
          </a:p>
        </p:txBody>
      </p:sp>
      <p:sp>
        <p:nvSpPr>
          <p:cNvPr id="6" name="TextBox 5">
            <a:extLst>
              <a:ext uri="{FF2B5EF4-FFF2-40B4-BE49-F238E27FC236}">
                <a16:creationId xmlns:a16="http://schemas.microsoft.com/office/drawing/2014/main" id="{CAC80659-275B-A9E8-0E57-9E7614074E7E}"/>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“In God we Trust”</a:t>
            </a:r>
          </a:p>
        </p:txBody>
      </p:sp>
      <p:sp>
        <p:nvSpPr>
          <p:cNvPr id="10" name="TextBox 9">
            <a:extLst>
              <a:ext uri="{FF2B5EF4-FFF2-40B4-BE49-F238E27FC236}">
                <a16:creationId xmlns:a16="http://schemas.microsoft.com/office/drawing/2014/main" id="{6FC6A794-758B-5452-1F2B-8F94C2276DB4}"/>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“No taxation without representation”</a:t>
            </a:r>
          </a:p>
        </p:txBody>
      </p:sp>
      <p:sp>
        <p:nvSpPr>
          <p:cNvPr id="12" name="TextBox 11">
            <a:extLst>
              <a:ext uri="{FF2B5EF4-FFF2-40B4-BE49-F238E27FC236}">
                <a16:creationId xmlns:a16="http://schemas.microsoft.com/office/drawing/2014/main" id="{166F027F-0F67-3D01-339B-0AB63BEAC80A}"/>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“The shot heard ’round the world”</a:t>
            </a:r>
          </a:p>
        </p:txBody>
      </p:sp>
      <p:sp>
        <p:nvSpPr>
          <p:cNvPr id="15" name="TextBox 14">
            <a:extLst>
              <a:ext uri="{FF2B5EF4-FFF2-40B4-BE49-F238E27FC236}">
                <a16:creationId xmlns:a16="http://schemas.microsoft.com/office/drawing/2014/main" id="{0B6167AA-870C-8D79-E55A-A5BCA5D4A5E0}"/>
              </a:ext>
            </a:extLst>
          </p:cNvPr>
          <p:cNvSpPr txBox="1"/>
          <p:nvPr/>
        </p:nvSpPr>
        <p:spPr>
          <a:xfrm>
            <a:off x="439690" y="4787034"/>
            <a:ext cx="11690226" cy="1323439"/>
          </a:xfrm>
          <a:prstGeom prst="rect">
            <a:avLst/>
          </a:prstGeom>
          <a:noFill/>
        </p:spPr>
        <p:txBody>
          <a:bodyPr wrap="square" rtlCol="0">
            <a:spAutoFit/>
          </a:bodyPr>
          <a:lstStyle/>
          <a:p>
            <a:pPr marL="723900" indent="-723900"/>
            <a:r>
              <a:rPr lang="en-US" sz="4000" dirty="0">
                <a:solidFill>
                  <a:schemeClr val="bg1"/>
                </a:solidFill>
              </a:rPr>
              <a:t>d) “Government of the people,  </a:t>
            </a:r>
          </a:p>
          <a:p>
            <a:pPr marL="723900" indent="-723900"/>
            <a:r>
              <a:rPr lang="en-US" sz="4000" dirty="0">
                <a:solidFill>
                  <a:schemeClr val="bg1"/>
                </a:solidFill>
              </a:rPr>
              <a:t>       by the people, for the people” </a:t>
            </a:r>
          </a:p>
        </p:txBody>
      </p:sp>
      <p:sp>
        <p:nvSpPr>
          <p:cNvPr id="17" name="TextBox 16">
            <a:extLst>
              <a:ext uri="{FF2B5EF4-FFF2-40B4-BE49-F238E27FC236}">
                <a16:creationId xmlns:a16="http://schemas.microsoft.com/office/drawing/2014/main" id="{C72258D0-55DE-AE51-AB7D-B73606EFA009}"/>
              </a:ext>
            </a:extLst>
          </p:cNvPr>
          <p:cNvSpPr txBox="1"/>
          <p:nvPr/>
        </p:nvSpPr>
        <p:spPr>
          <a:xfrm>
            <a:off x="439690" y="5926083"/>
            <a:ext cx="11690226" cy="707886"/>
          </a:xfrm>
          <a:prstGeom prst="rect">
            <a:avLst/>
          </a:prstGeom>
          <a:noFill/>
        </p:spPr>
        <p:txBody>
          <a:bodyPr wrap="square" rtlCol="0">
            <a:spAutoFit/>
          </a:bodyPr>
          <a:lstStyle/>
          <a:p>
            <a:pPr marL="530225" indent="-530225"/>
            <a:r>
              <a:rPr lang="en-US" sz="4000" dirty="0">
                <a:solidFill>
                  <a:schemeClr val="bg1"/>
                </a:solidFill>
              </a:rPr>
              <a:t>e) “All men are created equal”</a:t>
            </a:r>
          </a:p>
        </p:txBody>
      </p:sp>
      <p:sp>
        <p:nvSpPr>
          <p:cNvPr id="7" name="object 14">
            <a:extLst>
              <a:ext uri="{FF2B5EF4-FFF2-40B4-BE49-F238E27FC236}">
                <a16:creationId xmlns:a16="http://schemas.microsoft.com/office/drawing/2014/main" id="{D362D01A-5592-70CF-00BE-DA08372690DF}"/>
              </a:ext>
            </a:extLst>
          </p:cNvPr>
          <p:cNvSpPr/>
          <p:nvPr/>
        </p:nvSpPr>
        <p:spPr>
          <a:xfrm>
            <a:off x="8189843" y="2606995"/>
            <a:ext cx="3393625" cy="3694414"/>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425199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7" grpId="0"/>
      <p:bldP spid="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2491A-564D-E3DC-7E05-C09CC6E349AB}"/>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7C50036-B0F8-B197-8CEA-BFB470BC4FD0}"/>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31489AB4-BDA1-8D78-B3FD-911AF02BB17F}"/>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9CE7C266-A908-9BA5-46FF-A89BE0CDC00D}"/>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0D0ADF02-D264-446B-AB64-59EE157431F4}"/>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175E9778-57C7-8492-AB6A-6501589123FE}"/>
              </a:ext>
            </a:extLst>
          </p:cNvPr>
          <p:cNvSpPr txBox="1"/>
          <p:nvPr/>
        </p:nvSpPr>
        <p:spPr>
          <a:xfrm>
            <a:off x="4184091" y="772510"/>
            <a:ext cx="7541933" cy="1938992"/>
          </a:xfrm>
          <a:prstGeom prst="rect">
            <a:avLst/>
          </a:prstGeom>
          <a:noFill/>
        </p:spPr>
        <p:txBody>
          <a:bodyPr wrap="square" rtlCol="0">
            <a:spAutoFit/>
          </a:bodyPr>
          <a:lstStyle/>
          <a:p>
            <a:r>
              <a:rPr lang="en-US" sz="4000" dirty="0">
                <a:solidFill>
                  <a:schemeClr val="bg1"/>
                </a:solidFill>
              </a:rPr>
              <a:t>Why did President Ulysses S. Grant have no vice president from 1875 to 1877?</a:t>
            </a:r>
          </a:p>
        </p:txBody>
      </p:sp>
      <p:sp>
        <p:nvSpPr>
          <p:cNvPr id="6" name="TextBox 5">
            <a:extLst>
              <a:ext uri="{FF2B5EF4-FFF2-40B4-BE49-F238E27FC236}">
                <a16:creationId xmlns:a16="http://schemas.microsoft.com/office/drawing/2014/main" id="{C88ABDA4-38A7-8367-6B2E-334B575B7804}"/>
              </a:ext>
            </a:extLst>
          </p:cNvPr>
          <p:cNvSpPr txBox="1"/>
          <p:nvPr/>
        </p:nvSpPr>
        <p:spPr>
          <a:xfrm>
            <a:off x="538544" y="2840606"/>
            <a:ext cx="10749903" cy="1938992"/>
          </a:xfrm>
          <a:prstGeom prst="rect">
            <a:avLst/>
          </a:prstGeom>
          <a:noFill/>
        </p:spPr>
        <p:txBody>
          <a:bodyPr wrap="square" rtlCol="0">
            <a:spAutoFit/>
          </a:bodyPr>
          <a:lstStyle/>
          <a:p>
            <a:r>
              <a:rPr lang="en-US" sz="4000" dirty="0">
                <a:solidFill>
                  <a:schemeClr val="bg1"/>
                </a:solidFill>
              </a:rPr>
              <a:t>a) Because Grant said he would not support Henry Wilson’s candidacy to succeed him, and Wilson resigned from office.</a:t>
            </a:r>
          </a:p>
        </p:txBody>
      </p:sp>
      <p:sp>
        <p:nvSpPr>
          <p:cNvPr id="12" name="TextBox 11">
            <a:extLst>
              <a:ext uri="{FF2B5EF4-FFF2-40B4-BE49-F238E27FC236}">
                <a16:creationId xmlns:a16="http://schemas.microsoft.com/office/drawing/2014/main" id="{CFA91C38-9B1B-ADEB-3F87-4E04267EE695}"/>
              </a:ext>
            </a:extLst>
          </p:cNvPr>
          <p:cNvSpPr txBox="1"/>
          <p:nvPr/>
        </p:nvSpPr>
        <p:spPr>
          <a:xfrm>
            <a:off x="501774" y="4665319"/>
            <a:ext cx="11690226" cy="1938992"/>
          </a:xfrm>
          <a:prstGeom prst="rect">
            <a:avLst/>
          </a:prstGeom>
          <a:noFill/>
        </p:spPr>
        <p:txBody>
          <a:bodyPr wrap="square" rtlCol="0">
            <a:spAutoFit/>
          </a:bodyPr>
          <a:lstStyle/>
          <a:p>
            <a:r>
              <a:rPr lang="en-US" sz="4000" dirty="0">
                <a:solidFill>
                  <a:schemeClr val="bg1"/>
                </a:solidFill>
              </a:rPr>
              <a:t>b) Because Vice President Henry Wilson died in  1875, and the Constitution did not allow a replacement.</a:t>
            </a:r>
          </a:p>
        </p:txBody>
      </p:sp>
    </p:spTree>
    <p:extLst>
      <p:ext uri="{BB962C8B-B14F-4D97-AF65-F5344CB8AC3E}">
        <p14:creationId xmlns:p14="http://schemas.microsoft.com/office/powerpoint/2010/main" val="2931435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CDDC1-510F-296A-07F8-4D8A18056B5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5FA1EE1F-6644-2AB9-772E-5656F8249CE8}"/>
              </a:ext>
            </a:extLst>
          </p:cNvPr>
          <p:cNvGrpSpPr/>
          <p:nvPr/>
        </p:nvGrpSpPr>
        <p:grpSpPr>
          <a:xfrm>
            <a:off x="-266700" y="-533400"/>
            <a:ext cx="12469075" cy="7396617"/>
            <a:chOff x="0" y="0"/>
            <a:chExt cx="9144000" cy="6858000"/>
          </a:xfrm>
        </p:grpSpPr>
        <p:sp>
          <p:nvSpPr>
            <p:cNvPr id="3" name="object 3">
              <a:extLst>
                <a:ext uri="{FF2B5EF4-FFF2-40B4-BE49-F238E27FC236}">
                  <a16:creationId xmlns:a16="http://schemas.microsoft.com/office/drawing/2014/main" id="{7D65E7A6-E584-2EA3-35C8-DDB19EAF61CA}"/>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747CB34-3789-829B-1FF9-FD99DA5DB21D}"/>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8AC55135-783E-93D2-C35F-7D7C8556448A}"/>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29E69F70-6EED-45EE-E153-BD3EA994ABDC}"/>
              </a:ext>
            </a:extLst>
          </p:cNvPr>
          <p:cNvSpPr txBox="1"/>
          <p:nvPr/>
        </p:nvSpPr>
        <p:spPr>
          <a:xfrm>
            <a:off x="4184091" y="395143"/>
            <a:ext cx="7541933" cy="707886"/>
          </a:xfrm>
          <a:prstGeom prst="rect">
            <a:avLst/>
          </a:prstGeom>
          <a:noFill/>
        </p:spPr>
        <p:txBody>
          <a:bodyPr wrap="square" rtlCol="0">
            <a:spAutoFit/>
          </a:bodyPr>
          <a:lstStyle/>
          <a:p>
            <a:r>
              <a:rPr lang="en-US" sz="4000" dirty="0">
                <a:solidFill>
                  <a:schemeClr val="bg1"/>
                </a:solidFill>
              </a:rPr>
              <a:t> Match the phrase with its author:</a:t>
            </a:r>
          </a:p>
        </p:txBody>
      </p:sp>
      <p:sp>
        <p:nvSpPr>
          <p:cNvPr id="6" name="TextBox 5">
            <a:extLst>
              <a:ext uri="{FF2B5EF4-FFF2-40B4-BE49-F238E27FC236}">
                <a16:creationId xmlns:a16="http://schemas.microsoft.com/office/drawing/2014/main" id="{C0D912B9-2316-51AB-8F18-1F64BD78A40C}"/>
              </a:ext>
            </a:extLst>
          </p:cNvPr>
          <p:cNvSpPr txBox="1"/>
          <p:nvPr/>
        </p:nvSpPr>
        <p:spPr>
          <a:xfrm>
            <a:off x="6763273" y="1416727"/>
            <a:ext cx="5546365" cy="830997"/>
          </a:xfrm>
          <a:prstGeom prst="rect">
            <a:avLst/>
          </a:prstGeom>
          <a:noFill/>
        </p:spPr>
        <p:txBody>
          <a:bodyPr wrap="square" rtlCol="0">
            <a:spAutoFit/>
          </a:bodyPr>
          <a:lstStyle/>
          <a:p>
            <a:pPr marL="363538" indent="-363538">
              <a:buAutoNum type="alphaLcParenR"/>
            </a:pPr>
            <a:r>
              <a:rPr lang="en-US" sz="2400" dirty="0">
                <a:solidFill>
                  <a:schemeClr val="bg1"/>
                </a:solidFill>
              </a:rPr>
              <a:t>“Keep your eyes on the stars, and </a:t>
            </a:r>
          </a:p>
          <a:p>
            <a:r>
              <a:rPr lang="en-US" sz="2400" dirty="0">
                <a:solidFill>
                  <a:schemeClr val="bg1"/>
                </a:solidFill>
              </a:rPr>
              <a:t>          your feet on the ground.”</a:t>
            </a:r>
          </a:p>
        </p:txBody>
      </p:sp>
      <p:sp>
        <p:nvSpPr>
          <p:cNvPr id="10" name="TextBox 9">
            <a:extLst>
              <a:ext uri="{FF2B5EF4-FFF2-40B4-BE49-F238E27FC236}">
                <a16:creationId xmlns:a16="http://schemas.microsoft.com/office/drawing/2014/main" id="{2BE49873-5D57-F900-95B4-B0099C7C5747}"/>
              </a:ext>
            </a:extLst>
          </p:cNvPr>
          <p:cNvSpPr txBox="1"/>
          <p:nvPr/>
        </p:nvSpPr>
        <p:spPr>
          <a:xfrm>
            <a:off x="6758014" y="2233284"/>
            <a:ext cx="5539612" cy="830997"/>
          </a:xfrm>
          <a:prstGeom prst="rect">
            <a:avLst/>
          </a:prstGeom>
          <a:noFill/>
        </p:spPr>
        <p:txBody>
          <a:bodyPr wrap="square" rtlCol="0">
            <a:spAutoFit/>
          </a:bodyPr>
          <a:lstStyle/>
          <a:p>
            <a:pPr marL="457200" indent="-457200">
              <a:buAutoNum type="alphaLcParenR" startAt="2"/>
            </a:pPr>
            <a:r>
              <a:rPr lang="en-US" sz="2400" dirty="0">
                <a:solidFill>
                  <a:schemeClr val="bg1"/>
                </a:solidFill>
              </a:rPr>
              <a:t>“The only thing we have to fear </a:t>
            </a:r>
          </a:p>
          <a:p>
            <a:r>
              <a:rPr lang="en-US" sz="2400" dirty="0">
                <a:solidFill>
                  <a:schemeClr val="bg1"/>
                </a:solidFill>
              </a:rPr>
              <a:t>          is fear itself.”</a:t>
            </a:r>
          </a:p>
        </p:txBody>
      </p:sp>
      <p:sp>
        <p:nvSpPr>
          <p:cNvPr id="12" name="TextBox 11">
            <a:extLst>
              <a:ext uri="{FF2B5EF4-FFF2-40B4-BE49-F238E27FC236}">
                <a16:creationId xmlns:a16="http://schemas.microsoft.com/office/drawing/2014/main" id="{ADB6129B-D2C9-7C4D-94E0-1BE4ADC330C5}"/>
              </a:ext>
            </a:extLst>
          </p:cNvPr>
          <p:cNvSpPr txBox="1"/>
          <p:nvPr/>
        </p:nvSpPr>
        <p:spPr>
          <a:xfrm>
            <a:off x="6724977" y="3059357"/>
            <a:ext cx="5572648" cy="769441"/>
          </a:xfrm>
          <a:prstGeom prst="rect">
            <a:avLst/>
          </a:prstGeom>
          <a:noFill/>
        </p:spPr>
        <p:txBody>
          <a:bodyPr wrap="square" rtlCol="0">
            <a:spAutoFit/>
          </a:bodyPr>
          <a:lstStyle/>
          <a:p>
            <a:pPr marL="363538" indent="-363538">
              <a:buAutoNum type="alphaLcParenR" startAt="3"/>
            </a:pPr>
            <a:r>
              <a:rPr lang="en-US" sz="2200" dirty="0">
                <a:solidFill>
                  <a:schemeClr val="bg1"/>
                </a:solidFill>
              </a:rPr>
              <a:t>“Ask not what your country can do for you</a:t>
            </a:r>
          </a:p>
          <a:p>
            <a:r>
              <a:rPr lang="en-US" sz="2200" dirty="0">
                <a:solidFill>
                  <a:schemeClr val="bg1"/>
                </a:solidFill>
              </a:rPr>
              <a:t>         ask  what you can do for your country.” </a:t>
            </a:r>
          </a:p>
        </p:txBody>
      </p:sp>
      <p:sp>
        <p:nvSpPr>
          <p:cNvPr id="15" name="TextBox 14">
            <a:extLst>
              <a:ext uri="{FF2B5EF4-FFF2-40B4-BE49-F238E27FC236}">
                <a16:creationId xmlns:a16="http://schemas.microsoft.com/office/drawing/2014/main" id="{86224B32-F183-2289-6D8B-F3B2DF408693}"/>
              </a:ext>
            </a:extLst>
          </p:cNvPr>
          <p:cNvSpPr txBox="1"/>
          <p:nvPr/>
        </p:nvSpPr>
        <p:spPr>
          <a:xfrm>
            <a:off x="6736990" y="3827606"/>
            <a:ext cx="5572648" cy="830997"/>
          </a:xfrm>
          <a:prstGeom prst="rect">
            <a:avLst/>
          </a:prstGeom>
          <a:noFill/>
        </p:spPr>
        <p:txBody>
          <a:bodyPr wrap="square" rtlCol="0">
            <a:spAutoFit/>
          </a:bodyPr>
          <a:lstStyle/>
          <a:p>
            <a:pPr marL="363538" indent="-363538">
              <a:buAutoNum type="alphaLcParenR" startAt="4"/>
            </a:pPr>
            <a:r>
              <a:rPr lang="en-US" sz="2400" dirty="0">
                <a:solidFill>
                  <a:schemeClr val="bg1"/>
                </a:solidFill>
              </a:rPr>
              <a:t>“Government Of the people, </a:t>
            </a:r>
          </a:p>
          <a:p>
            <a:r>
              <a:rPr lang="en-US" sz="2400" dirty="0">
                <a:solidFill>
                  <a:schemeClr val="bg1"/>
                </a:solidFill>
              </a:rPr>
              <a:t>        By the people, For the people” </a:t>
            </a:r>
          </a:p>
        </p:txBody>
      </p:sp>
      <p:sp>
        <p:nvSpPr>
          <p:cNvPr id="17" name="TextBox 16">
            <a:extLst>
              <a:ext uri="{FF2B5EF4-FFF2-40B4-BE49-F238E27FC236}">
                <a16:creationId xmlns:a16="http://schemas.microsoft.com/office/drawing/2014/main" id="{3E698FB3-B453-38A9-15E8-8753CB1CB304}"/>
              </a:ext>
            </a:extLst>
          </p:cNvPr>
          <p:cNvSpPr txBox="1"/>
          <p:nvPr/>
        </p:nvSpPr>
        <p:spPr>
          <a:xfrm>
            <a:off x="6751504" y="4685448"/>
            <a:ext cx="5546122" cy="461665"/>
          </a:xfrm>
          <a:prstGeom prst="rect">
            <a:avLst/>
          </a:prstGeom>
          <a:noFill/>
        </p:spPr>
        <p:txBody>
          <a:bodyPr wrap="square" rtlCol="0">
            <a:spAutoFit/>
          </a:bodyPr>
          <a:lstStyle/>
          <a:p>
            <a:pPr marL="530225" indent="-530225"/>
            <a:r>
              <a:rPr lang="en-US" sz="2400" dirty="0">
                <a:solidFill>
                  <a:schemeClr val="bg1"/>
                </a:solidFill>
              </a:rPr>
              <a:t>e)  “open this gate, tear down this wall!”</a:t>
            </a:r>
          </a:p>
        </p:txBody>
      </p:sp>
      <p:sp>
        <p:nvSpPr>
          <p:cNvPr id="7" name="KENNEDY">
            <a:extLst>
              <a:ext uri="{FF2B5EF4-FFF2-40B4-BE49-F238E27FC236}">
                <a16:creationId xmlns:a16="http://schemas.microsoft.com/office/drawing/2014/main" id="{04B714DB-9162-55EA-FD50-4D6B1DCDD8B4}"/>
              </a:ext>
            </a:extLst>
          </p:cNvPr>
          <p:cNvSpPr txBox="1"/>
          <p:nvPr/>
        </p:nvSpPr>
        <p:spPr>
          <a:xfrm>
            <a:off x="1404505" y="2733632"/>
            <a:ext cx="3877028" cy="461665"/>
          </a:xfrm>
          <a:prstGeom prst="rect">
            <a:avLst/>
          </a:prstGeom>
          <a:noFill/>
        </p:spPr>
        <p:txBody>
          <a:bodyPr wrap="square" rtlCol="0">
            <a:spAutoFit/>
          </a:bodyPr>
          <a:lstStyle/>
          <a:p>
            <a:r>
              <a:rPr lang="en-US" sz="2400" dirty="0">
                <a:solidFill>
                  <a:schemeClr val="bg1"/>
                </a:solidFill>
              </a:rPr>
              <a:t>1) John F. Kennedy</a:t>
            </a:r>
          </a:p>
        </p:txBody>
      </p:sp>
      <p:sp>
        <p:nvSpPr>
          <p:cNvPr id="11" name="LINCOLN">
            <a:extLst>
              <a:ext uri="{FF2B5EF4-FFF2-40B4-BE49-F238E27FC236}">
                <a16:creationId xmlns:a16="http://schemas.microsoft.com/office/drawing/2014/main" id="{F10700C5-FC6B-2CC8-7D61-0007812A45E9}"/>
              </a:ext>
            </a:extLst>
          </p:cNvPr>
          <p:cNvSpPr txBox="1"/>
          <p:nvPr/>
        </p:nvSpPr>
        <p:spPr>
          <a:xfrm>
            <a:off x="1404505" y="6054005"/>
            <a:ext cx="3877028" cy="461665"/>
          </a:xfrm>
          <a:prstGeom prst="rect">
            <a:avLst/>
          </a:prstGeom>
          <a:noFill/>
        </p:spPr>
        <p:txBody>
          <a:bodyPr wrap="square" rtlCol="0">
            <a:spAutoFit/>
          </a:bodyPr>
          <a:lstStyle/>
          <a:p>
            <a:r>
              <a:rPr lang="en-US" sz="2400" dirty="0">
                <a:solidFill>
                  <a:schemeClr val="bg1"/>
                </a:solidFill>
              </a:rPr>
              <a:t>7) Abraham Lincoln</a:t>
            </a:r>
          </a:p>
        </p:txBody>
      </p:sp>
      <p:sp>
        <p:nvSpPr>
          <p:cNvPr id="16" name="REAGAN">
            <a:extLst>
              <a:ext uri="{FF2B5EF4-FFF2-40B4-BE49-F238E27FC236}">
                <a16:creationId xmlns:a16="http://schemas.microsoft.com/office/drawing/2014/main" id="{096E35CA-D2B2-DE8F-B2FE-99C62BDA0C83}"/>
              </a:ext>
            </a:extLst>
          </p:cNvPr>
          <p:cNvSpPr txBox="1"/>
          <p:nvPr/>
        </p:nvSpPr>
        <p:spPr>
          <a:xfrm>
            <a:off x="1433533" y="3838555"/>
            <a:ext cx="3877028" cy="461665"/>
          </a:xfrm>
          <a:prstGeom prst="rect">
            <a:avLst/>
          </a:prstGeom>
          <a:noFill/>
        </p:spPr>
        <p:txBody>
          <a:bodyPr wrap="square" rtlCol="0">
            <a:spAutoFit/>
          </a:bodyPr>
          <a:lstStyle/>
          <a:p>
            <a:r>
              <a:rPr lang="en-US" sz="2400" dirty="0">
                <a:solidFill>
                  <a:schemeClr val="bg1"/>
                </a:solidFill>
              </a:rPr>
              <a:t>3) Ronald Reagan</a:t>
            </a:r>
          </a:p>
        </p:txBody>
      </p:sp>
      <p:sp>
        <p:nvSpPr>
          <p:cNvPr id="19" name="FDR">
            <a:extLst>
              <a:ext uri="{FF2B5EF4-FFF2-40B4-BE49-F238E27FC236}">
                <a16:creationId xmlns:a16="http://schemas.microsoft.com/office/drawing/2014/main" id="{D34DCFCB-23C1-7B4B-67D4-8D533F3CB6D9}"/>
              </a:ext>
            </a:extLst>
          </p:cNvPr>
          <p:cNvSpPr txBox="1"/>
          <p:nvPr/>
        </p:nvSpPr>
        <p:spPr>
          <a:xfrm>
            <a:off x="1401476" y="5494676"/>
            <a:ext cx="3877028" cy="461665"/>
          </a:xfrm>
          <a:prstGeom prst="rect">
            <a:avLst/>
          </a:prstGeom>
          <a:noFill/>
        </p:spPr>
        <p:txBody>
          <a:bodyPr wrap="square" rtlCol="0">
            <a:spAutoFit/>
          </a:bodyPr>
          <a:lstStyle/>
          <a:p>
            <a:r>
              <a:rPr lang="en-US" sz="2400" dirty="0">
                <a:solidFill>
                  <a:schemeClr val="bg1"/>
                </a:solidFill>
              </a:rPr>
              <a:t>6) Franklin D. Rosevelt</a:t>
            </a:r>
          </a:p>
        </p:txBody>
      </p:sp>
      <p:sp>
        <p:nvSpPr>
          <p:cNvPr id="21" name="T. ROSEVELT">
            <a:extLst>
              <a:ext uri="{FF2B5EF4-FFF2-40B4-BE49-F238E27FC236}">
                <a16:creationId xmlns:a16="http://schemas.microsoft.com/office/drawing/2014/main" id="{970D299C-D3F1-76A1-0860-2009B04D82D8}"/>
              </a:ext>
            </a:extLst>
          </p:cNvPr>
          <p:cNvSpPr txBox="1"/>
          <p:nvPr/>
        </p:nvSpPr>
        <p:spPr>
          <a:xfrm>
            <a:off x="1401476" y="4984179"/>
            <a:ext cx="3877028" cy="461665"/>
          </a:xfrm>
          <a:prstGeom prst="rect">
            <a:avLst/>
          </a:prstGeom>
          <a:noFill/>
        </p:spPr>
        <p:txBody>
          <a:bodyPr wrap="square" rtlCol="0">
            <a:spAutoFit/>
          </a:bodyPr>
          <a:lstStyle/>
          <a:p>
            <a:r>
              <a:rPr lang="en-US" sz="2400" dirty="0">
                <a:solidFill>
                  <a:schemeClr val="bg1"/>
                </a:solidFill>
              </a:rPr>
              <a:t>5) Theodore Rosevelt</a:t>
            </a:r>
          </a:p>
        </p:txBody>
      </p:sp>
      <p:sp>
        <p:nvSpPr>
          <p:cNvPr id="23" name="TextBox 22">
            <a:extLst>
              <a:ext uri="{FF2B5EF4-FFF2-40B4-BE49-F238E27FC236}">
                <a16:creationId xmlns:a16="http://schemas.microsoft.com/office/drawing/2014/main" id="{E2FE2867-A150-4211-F8BE-882D3D0FB225}"/>
              </a:ext>
            </a:extLst>
          </p:cNvPr>
          <p:cNvSpPr txBox="1"/>
          <p:nvPr/>
        </p:nvSpPr>
        <p:spPr>
          <a:xfrm>
            <a:off x="6729735" y="5258760"/>
            <a:ext cx="5579903" cy="461665"/>
          </a:xfrm>
          <a:prstGeom prst="rect">
            <a:avLst/>
          </a:prstGeom>
          <a:noFill/>
        </p:spPr>
        <p:txBody>
          <a:bodyPr wrap="square" rtlCol="0">
            <a:spAutoFit/>
          </a:bodyPr>
          <a:lstStyle/>
          <a:p>
            <a:pPr marL="530225" indent="-530225"/>
            <a:r>
              <a:rPr lang="en-US" sz="2400" dirty="0">
                <a:solidFill>
                  <a:schemeClr val="bg1"/>
                </a:solidFill>
              </a:rPr>
              <a:t> f)  “I will Make America Great Again!”</a:t>
            </a:r>
          </a:p>
        </p:txBody>
      </p:sp>
      <p:sp>
        <p:nvSpPr>
          <p:cNvPr id="25" name="TextBox 24">
            <a:extLst>
              <a:ext uri="{FF2B5EF4-FFF2-40B4-BE49-F238E27FC236}">
                <a16:creationId xmlns:a16="http://schemas.microsoft.com/office/drawing/2014/main" id="{DBF16497-8337-235E-7437-FAD639B1AD7A}"/>
              </a:ext>
            </a:extLst>
          </p:cNvPr>
          <p:cNvSpPr txBox="1"/>
          <p:nvPr/>
        </p:nvSpPr>
        <p:spPr>
          <a:xfrm>
            <a:off x="6729735" y="5800785"/>
            <a:ext cx="5342126" cy="830997"/>
          </a:xfrm>
          <a:prstGeom prst="rect">
            <a:avLst/>
          </a:prstGeom>
          <a:noFill/>
        </p:spPr>
        <p:txBody>
          <a:bodyPr wrap="square" rtlCol="0">
            <a:spAutoFit/>
          </a:bodyPr>
          <a:lstStyle/>
          <a:p>
            <a:pPr marL="363538" indent="-363538">
              <a:buAutoNum type="alphaLcParenR" startAt="7"/>
            </a:pPr>
            <a:r>
              <a:rPr lang="en-US" sz="2400" dirty="0">
                <a:solidFill>
                  <a:schemeClr val="bg1"/>
                </a:solidFill>
              </a:rPr>
              <a:t>“I can hear you! The rest of the world (…) will hear from you soon!”</a:t>
            </a:r>
          </a:p>
        </p:txBody>
      </p:sp>
      <p:sp>
        <p:nvSpPr>
          <p:cNvPr id="27" name="W. BUSH">
            <a:extLst>
              <a:ext uri="{FF2B5EF4-FFF2-40B4-BE49-F238E27FC236}">
                <a16:creationId xmlns:a16="http://schemas.microsoft.com/office/drawing/2014/main" id="{8FF094F0-10A6-357E-DA6F-F6D8C0285585}"/>
              </a:ext>
            </a:extLst>
          </p:cNvPr>
          <p:cNvSpPr txBox="1"/>
          <p:nvPr/>
        </p:nvSpPr>
        <p:spPr>
          <a:xfrm>
            <a:off x="1407281" y="4416273"/>
            <a:ext cx="3877028" cy="461665"/>
          </a:xfrm>
          <a:prstGeom prst="rect">
            <a:avLst/>
          </a:prstGeom>
          <a:noFill/>
        </p:spPr>
        <p:txBody>
          <a:bodyPr wrap="square" rtlCol="0">
            <a:spAutoFit/>
          </a:bodyPr>
          <a:lstStyle/>
          <a:p>
            <a:r>
              <a:rPr lang="en-US" sz="2400" dirty="0">
                <a:solidFill>
                  <a:schemeClr val="bg1"/>
                </a:solidFill>
              </a:rPr>
              <a:t>4) George W. Bush</a:t>
            </a:r>
          </a:p>
        </p:txBody>
      </p:sp>
      <p:sp>
        <p:nvSpPr>
          <p:cNvPr id="29" name="TRUMP">
            <a:extLst>
              <a:ext uri="{FF2B5EF4-FFF2-40B4-BE49-F238E27FC236}">
                <a16:creationId xmlns:a16="http://schemas.microsoft.com/office/drawing/2014/main" id="{14AD9777-9E04-1866-5741-425061E1F87A}"/>
              </a:ext>
            </a:extLst>
          </p:cNvPr>
          <p:cNvSpPr txBox="1"/>
          <p:nvPr/>
        </p:nvSpPr>
        <p:spPr>
          <a:xfrm>
            <a:off x="1404505" y="3287570"/>
            <a:ext cx="3877028" cy="461665"/>
          </a:xfrm>
          <a:prstGeom prst="rect">
            <a:avLst/>
          </a:prstGeom>
          <a:noFill/>
        </p:spPr>
        <p:txBody>
          <a:bodyPr wrap="square" rtlCol="0">
            <a:spAutoFit/>
          </a:bodyPr>
          <a:lstStyle/>
          <a:p>
            <a:r>
              <a:rPr lang="en-US" sz="2400" dirty="0">
                <a:solidFill>
                  <a:schemeClr val="bg1"/>
                </a:solidFill>
              </a:rPr>
              <a:t>2) Donald J. Trump</a:t>
            </a:r>
          </a:p>
        </p:txBody>
      </p:sp>
      <p:cxnSp>
        <p:nvCxnSpPr>
          <p:cNvPr id="9" name="Straight Connector 8">
            <a:extLst>
              <a:ext uri="{FF2B5EF4-FFF2-40B4-BE49-F238E27FC236}">
                <a16:creationId xmlns:a16="http://schemas.microsoft.com/office/drawing/2014/main" id="{B9B81659-25B6-CF8D-6966-336F42B9A4B1}"/>
              </a:ext>
            </a:extLst>
          </p:cNvPr>
          <p:cNvCxnSpPr>
            <a:cxnSpLocks/>
          </p:cNvCxnSpPr>
          <p:nvPr/>
        </p:nvCxnSpPr>
        <p:spPr>
          <a:xfrm>
            <a:off x="3954204" y="3019445"/>
            <a:ext cx="2823552" cy="268125"/>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20" name="Straight Connector 19">
            <a:extLst>
              <a:ext uri="{FF2B5EF4-FFF2-40B4-BE49-F238E27FC236}">
                <a16:creationId xmlns:a16="http://schemas.microsoft.com/office/drawing/2014/main" id="{2EC5923C-F50B-EDFC-F3B7-EF895C472C5D}"/>
              </a:ext>
            </a:extLst>
          </p:cNvPr>
          <p:cNvCxnSpPr>
            <a:cxnSpLocks/>
          </p:cNvCxnSpPr>
          <p:nvPr/>
        </p:nvCxnSpPr>
        <p:spPr>
          <a:xfrm>
            <a:off x="3994997" y="3570431"/>
            <a:ext cx="2794701" cy="1845647"/>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28" name="Straight Connector 27">
            <a:extLst>
              <a:ext uri="{FF2B5EF4-FFF2-40B4-BE49-F238E27FC236}">
                <a16:creationId xmlns:a16="http://schemas.microsoft.com/office/drawing/2014/main" id="{60C39AE2-7C1C-9526-15C7-E0C9DBD2DDD7}"/>
              </a:ext>
            </a:extLst>
          </p:cNvPr>
          <p:cNvCxnSpPr>
            <a:cxnSpLocks/>
            <a:endCxn id="17" idx="1"/>
          </p:cNvCxnSpPr>
          <p:nvPr/>
        </p:nvCxnSpPr>
        <p:spPr>
          <a:xfrm>
            <a:off x="3870729" y="4057958"/>
            <a:ext cx="2880775" cy="858323"/>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31" name="Straight Connector 30">
            <a:extLst>
              <a:ext uri="{FF2B5EF4-FFF2-40B4-BE49-F238E27FC236}">
                <a16:creationId xmlns:a16="http://schemas.microsoft.com/office/drawing/2014/main" id="{A0075D01-1353-6238-C80B-F9EFEDA916C3}"/>
              </a:ext>
            </a:extLst>
          </p:cNvPr>
          <p:cNvCxnSpPr>
            <a:cxnSpLocks/>
          </p:cNvCxnSpPr>
          <p:nvPr/>
        </p:nvCxnSpPr>
        <p:spPr>
          <a:xfrm>
            <a:off x="3954117" y="4658936"/>
            <a:ext cx="2750816" cy="1365303"/>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38" name="Straight Connector 37">
            <a:extLst>
              <a:ext uri="{FF2B5EF4-FFF2-40B4-BE49-F238E27FC236}">
                <a16:creationId xmlns:a16="http://schemas.microsoft.com/office/drawing/2014/main" id="{8F928942-8F45-724A-3876-4FD767844BA2}"/>
              </a:ext>
            </a:extLst>
          </p:cNvPr>
          <p:cNvCxnSpPr>
            <a:cxnSpLocks/>
          </p:cNvCxnSpPr>
          <p:nvPr/>
        </p:nvCxnSpPr>
        <p:spPr>
          <a:xfrm flipV="1">
            <a:off x="4279047" y="1710887"/>
            <a:ext cx="2555845" cy="3514517"/>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2" name="Straight Connector 41">
            <a:extLst>
              <a:ext uri="{FF2B5EF4-FFF2-40B4-BE49-F238E27FC236}">
                <a16:creationId xmlns:a16="http://schemas.microsoft.com/office/drawing/2014/main" id="{D212EA38-BECE-656D-5430-C37072E02950}"/>
              </a:ext>
            </a:extLst>
          </p:cNvPr>
          <p:cNvCxnSpPr>
            <a:cxnSpLocks/>
          </p:cNvCxnSpPr>
          <p:nvPr/>
        </p:nvCxnSpPr>
        <p:spPr>
          <a:xfrm flipV="1">
            <a:off x="4426899" y="2518913"/>
            <a:ext cx="2318914" cy="3187545"/>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cxnSp>
        <p:nvCxnSpPr>
          <p:cNvPr id="46" name="Straight Connector 45">
            <a:extLst>
              <a:ext uri="{FF2B5EF4-FFF2-40B4-BE49-F238E27FC236}">
                <a16:creationId xmlns:a16="http://schemas.microsoft.com/office/drawing/2014/main" id="{2901A703-CF0D-7E6A-19B8-C76EE555D969}"/>
              </a:ext>
            </a:extLst>
          </p:cNvPr>
          <p:cNvCxnSpPr>
            <a:cxnSpLocks/>
          </p:cNvCxnSpPr>
          <p:nvPr/>
        </p:nvCxnSpPr>
        <p:spPr>
          <a:xfrm flipV="1">
            <a:off x="4162492" y="4057958"/>
            <a:ext cx="2615264" cy="2194747"/>
          </a:xfrm>
          <a:prstGeom prst="line">
            <a:avLst/>
          </a:prstGeom>
          <a:ln w="57150">
            <a:solidFill>
              <a:srgbClr val="FF0000"/>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1544578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2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1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4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E8769-5389-BD7E-7B20-D865CE1AE6E8}"/>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2EEB8B7-1210-B344-6583-9B6BE2C7A649}"/>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C60C52AF-E461-1D8D-60EB-C6AC14D152F2}"/>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BC5C7CA1-0FC6-DD1C-C0B0-381B996E0053}"/>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33DDF587-67DD-F0E2-F322-49AB21B24B44}"/>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4D5B53F3-3865-379D-49EB-C6B6ACB9129F}"/>
              </a:ext>
            </a:extLst>
          </p:cNvPr>
          <p:cNvSpPr txBox="1"/>
          <p:nvPr/>
        </p:nvSpPr>
        <p:spPr>
          <a:xfrm>
            <a:off x="4184091" y="772510"/>
            <a:ext cx="7541933" cy="1323439"/>
          </a:xfrm>
          <a:prstGeom prst="rect">
            <a:avLst/>
          </a:prstGeom>
          <a:noFill/>
        </p:spPr>
        <p:txBody>
          <a:bodyPr wrap="square" rtlCol="0">
            <a:spAutoFit/>
          </a:bodyPr>
          <a:lstStyle/>
          <a:p>
            <a:pPr marL="266700" indent="-266700"/>
            <a:r>
              <a:rPr lang="en-US" sz="4000" dirty="0">
                <a:solidFill>
                  <a:schemeClr val="bg1"/>
                </a:solidFill>
              </a:rPr>
              <a:t>  What US Presidents have been   assassinated?</a:t>
            </a:r>
          </a:p>
        </p:txBody>
      </p:sp>
      <p:sp>
        <p:nvSpPr>
          <p:cNvPr id="6" name="TextBox 5">
            <a:extLst>
              <a:ext uri="{FF2B5EF4-FFF2-40B4-BE49-F238E27FC236}">
                <a16:creationId xmlns:a16="http://schemas.microsoft.com/office/drawing/2014/main" id="{EA274060-67D9-5A39-60EA-8109E8DB09CB}"/>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Lincoln-Garfield-Kennedy </a:t>
            </a:r>
          </a:p>
        </p:txBody>
      </p:sp>
      <p:sp>
        <p:nvSpPr>
          <p:cNvPr id="10" name="TextBox 9">
            <a:extLst>
              <a:ext uri="{FF2B5EF4-FFF2-40B4-BE49-F238E27FC236}">
                <a16:creationId xmlns:a16="http://schemas.microsoft.com/office/drawing/2014/main" id="{58CD3128-0AEC-DBCC-654E-108840D06FED}"/>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Lincon-Garfield-Hayes-Harrison-Kennedy</a:t>
            </a:r>
          </a:p>
        </p:txBody>
      </p:sp>
      <p:sp>
        <p:nvSpPr>
          <p:cNvPr id="12" name="TextBox 11">
            <a:extLst>
              <a:ext uri="{FF2B5EF4-FFF2-40B4-BE49-F238E27FC236}">
                <a16:creationId xmlns:a16="http://schemas.microsoft.com/office/drawing/2014/main" id="{F6FDB729-47C2-2962-3471-FB2E6414B5BA}"/>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a:t>
            </a:r>
            <a:r>
              <a:rPr lang="en-US" sz="3600" dirty="0">
                <a:solidFill>
                  <a:schemeClr val="bg1"/>
                </a:solidFill>
              </a:rPr>
              <a:t>Lincon-Garfield-McKinley-Hayes-Harrison-Kennedy</a:t>
            </a:r>
          </a:p>
        </p:txBody>
      </p:sp>
      <p:sp>
        <p:nvSpPr>
          <p:cNvPr id="15" name="TextBox 14">
            <a:extLst>
              <a:ext uri="{FF2B5EF4-FFF2-40B4-BE49-F238E27FC236}">
                <a16:creationId xmlns:a16="http://schemas.microsoft.com/office/drawing/2014/main" id="{194DD0DC-660B-4E92-BC6B-EA69EDA7C3E4}"/>
              </a:ext>
            </a:extLst>
          </p:cNvPr>
          <p:cNvSpPr txBox="1"/>
          <p:nvPr/>
        </p:nvSpPr>
        <p:spPr>
          <a:xfrm>
            <a:off x="439690" y="4825134"/>
            <a:ext cx="11690226" cy="707886"/>
          </a:xfrm>
          <a:prstGeom prst="rect">
            <a:avLst/>
          </a:prstGeom>
          <a:noFill/>
        </p:spPr>
        <p:txBody>
          <a:bodyPr wrap="square" rtlCol="0">
            <a:spAutoFit/>
          </a:bodyPr>
          <a:lstStyle/>
          <a:p>
            <a:r>
              <a:rPr lang="en-US" sz="4000" dirty="0">
                <a:solidFill>
                  <a:schemeClr val="bg1"/>
                </a:solidFill>
              </a:rPr>
              <a:t>d) Lincon-Garfield-McKinley-Kennedy</a:t>
            </a:r>
          </a:p>
        </p:txBody>
      </p:sp>
      <p:sp>
        <p:nvSpPr>
          <p:cNvPr id="17" name="TextBox 16">
            <a:extLst>
              <a:ext uri="{FF2B5EF4-FFF2-40B4-BE49-F238E27FC236}">
                <a16:creationId xmlns:a16="http://schemas.microsoft.com/office/drawing/2014/main" id="{14A9EFF5-E39E-670A-F342-4F508399FC82}"/>
              </a:ext>
            </a:extLst>
          </p:cNvPr>
          <p:cNvSpPr txBox="1"/>
          <p:nvPr/>
        </p:nvSpPr>
        <p:spPr>
          <a:xfrm>
            <a:off x="439690" y="5411733"/>
            <a:ext cx="11690226" cy="707886"/>
          </a:xfrm>
          <a:prstGeom prst="rect">
            <a:avLst/>
          </a:prstGeom>
          <a:noFill/>
        </p:spPr>
        <p:txBody>
          <a:bodyPr wrap="square" rtlCol="0">
            <a:spAutoFit/>
          </a:bodyPr>
          <a:lstStyle/>
          <a:p>
            <a:pPr marL="530225" indent="-530225"/>
            <a:r>
              <a:rPr lang="en-US" sz="4000" dirty="0">
                <a:solidFill>
                  <a:schemeClr val="bg1"/>
                </a:solidFill>
              </a:rPr>
              <a:t>e) Lincoln-Madison-Garfield-Harrison-Kennedy</a:t>
            </a:r>
          </a:p>
        </p:txBody>
      </p:sp>
      <p:pic>
        <p:nvPicPr>
          <p:cNvPr id="5" name="Picture 4" descr="12,300+ Rip Tombstone Stock Photos, Pictures &amp; Royalty-Free Images - iStock">
            <a:extLst>
              <a:ext uri="{FF2B5EF4-FFF2-40B4-BE49-F238E27FC236}">
                <a16:creationId xmlns:a16="http://schemas.microsoft.com/office/drawing/2014/main" id="{AB4EDB51-52D7-7125-7F1A-37DD0AD21364}"/>
              </a:ext>
            </a:extLst>
          </p:cNvPr>
          <p:cNvPicPr>
            <a:picLocks noChangeAspect="1"/>
          </p:cNvPicPr>
          <p:nvPr/>
        </p:nvPicPr>
        <p:blipFill>
          <a:blip r:embed="rId6"/>
          <a:stretch/>
        </p:blipFill>
        <p:spPr>
          <a:xfrm>
            <a:off x="8776371" y="3801552"/>
            <a:ext cx="1624584" cy="1865376"/>
          </a:xfrm>
          <a:prstGeom prst="rect">
            <a:avLst/>
          </a:prstGeom>
        </p:spPr>
      </p:pic>
    </p:spTree>
    <p:extLst>
      <p:ext uri="{BB962C8B-B14F-4D97-AF65-F5344CB8AC3E}">
        <p14:creationId xmlns:p14="http://schemas.microsoft.com/office/powerpoint/2010/main" val="3602618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374BF4-A9CA-0E4B-33FA-2C3690660AC1}"/>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437A4C5-7FA0-9357-DC75-B0B49D901DA3}"/>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58B05655-BDD5-05E6-ADDC-C05E5866B2AF}"/>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C2403BD2-4E83-06E5-28D0-979733BFED8D}"/>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3B6DA16-797A-6AC9-6B51-53DBEB8FED0A}"/>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B6B85853-25C1-1075-A2AD-6F363C713E2E}"/>
              </a:ext>
            </a:extLst>
          </p:cNvPr>
          <p:cNvSpPr txBox="1"/>
          <p:nvPr/>
        </p:nvSpPr>
        <p:spPr>
          <a:xfrm>
            <a:off x="3748671" y="772510"/>
            <a:ext cx="7977353" cy="1938992"/>
          </a:xfrm>
          <a:prstGeom prst="rect">
            <a:avLst/>
          </a:prstGeom>
          <a:noFill/>
        </p:spPr>
        <p:txBody>
          <a:bodyPr wrap="square" rtlCol="0">
            <a:spAutoFit/>
          </a:bodyPr>
          <a:lstStyle/>
          <a:p>
            <a:pPr marL="266700" indent="-266700"/>
            <a:r>
              <a:rPr lang="en-US" sz="4000" dirty="0">
                <a:solidFill>
                  <a:schemeClr val="bg1"/>
                </a:solidFill>
              </a:rPr>
              <a:t>  How many and who were the       US Presidents that were shut/wounded by a gunfire?</a:t>
            </a:r>
          </a:p>
        </p:txBody>
      </p:sp>
      <p:sp>
        <p:nvSpPr>
          <p:cNvPr id="6" name="TextBox 5">
            <a:extLst>
              <a:ext uri="{FF2B5EF4-FFF2-40B4-BE49-F238E27FC236}">
                <a16:creationId xmlns:a16="http://schemas.microsoft.com/office/drawing/2014/main" id="{6EA7E9E2-B024-4E5A-35F4-5C23CED8D5F3}"/>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4: Lincon-Garfield-Reagan-Kennedy</a:t>
            </a:r>
          </a:p>
        </p:txBody>
      </p:sp>
      <p:sp>
        <p:nvSpPr>
          <p:cNvPr id="10" name="TextBox 9">
            <a:extLst>
              <a:ext uri="{FF2B5EF4-FFF2-40B4-BE49-F238E27FC236}">
                <a16:creationId xmlns:a16="http://schemas.microsoft.com/office/drawing/2014/main" id="{9CD7DCA3-F6FB-0237-3A38-58A40C8A9E89}"/>
              </a:ext>
            </a:extLst>
          </p:cNvPr>
          <p:cNvSpPr txBox="1"/>
          <p:nvPr/>
        </p:nvSpPr>
        <p:spPr>
          <a:xfrm>
            <a:off x="460714" y="3657163"/>
            <a:ext cx="10749903" cy="707886"/>
          </a:xfrm>
          <a:prstGeom prst="rect">
            <a:avLst/>
          </a:prstGeom>
          <a:noFill/>
        </p:spPr>
        <p:txBody>
          <a:bodyPr wrap="square" rtlCol="0">
            <a:spAutoFit/>
          </a:bodyPr>
          <a:lstStyle/>
          <a:p>
            <a:r>
              <a:rPr lang="en-US" sz="4000" dirty="0">
                <a:solidFill>
                  <a:schemeClr val="bg1"/>
                </a:solidFill>
              </a:rPr>
              <a:t>b) 5: Lincoln-Garfield-Reagan-Kennedy-Trump</a:t>
            </a:r>
          </a:p>
        </p:txBody>
      </p:sp>
      <p:sp>
        <p:nvSpPr>
          <p:cNvPr id="12" name="TextBox 11">
            <a:extLst>
              <a:ext uri="{FF2B5EF4-FFF2-40B4-BE49-F238E27FC236}">
                <a16:creationId xmlns:a16="http://schemas.microsoft.com/office/drawing/2014/main" id="{DD557B25-4992-B348-B1DD-1DA2A6CE3821}"/>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6: </a:t>
            </a:r>
            <a:r>
              <a:rPr lang="en-US" sz="3600" dirty="0">
                <a:solidFill>
                  <a:schemeClr val="bg1"/>
                </a:solidFill>
              </a:rPr>
              <a:t>Lincon-Garfield-Reagan-Harrison-Teddy-Kennedy</a:t>
            </a:r>
          </a:p>
        </p:txBody>
      </p:sp>
      <p:sp>
        <p:nvSpPr>
          <p:cNvPr id="15" name="TextBox 14">
            <a:extLst>
              <a:ext uri="{FF2B5EF4-FFF2-40B4-BE49-F238E27FC236}">
                <a16:creationId xmlns:a16="http://schemas.microsoft.com/office/drawing/2014/main" id="{A2BB2284-2BF1-9E90-B910-E9DA45BC04A9}"/>
              </a:ext>
            </a:extLst>
          </p:cNvPr>
          <p:cNvSpPr txBox="1"/>
          <p:nvPr/>
        </p:nvSpPr>
        <p:spPr>
          <a:xfrm>
            <a:off x="439690" y="4787034"/>
            <a:ext cx="11690226" cy="707886"/>
          </a:xfrm>
          <a:prstGeom prst="rect">
            <a:avLst/>
          </a:prstGeom>
          <a:noFill/>
        </p:spPr>
        <p:txBody>
          <a:bodyPr wrap="square" rtlCol="0">
            <a:spAutoFit/>
          </a:bodyPr>
          <a:lstStyle/>
          <a:p>
            <a:r>
              <a:rPr lang="en-US" sz="4000" dirty="0">
                <a:solidFill>
                  <a:schemeClr val="bg1"/>
                </a:solidFill>
              </a:rPr>
              <a:t>d) 7: </a:t>
            </a:r>
            <a:r>
              <a:rPr lang="en-US" sz="3200" dirty="0">
                <a:solidFill>
                  <a:schemeClr val="bg1"/>
                </a:solidFill>
              </a:rPr>
              <a:t>Lincon-Garfield-McKinley-Teddy-Kennedy-Reagan-Trump</a:t>
            </a:r>
          </a:p>
        </p:txBody>
      </p:sp>
      <p:sp>
        <p:nvSpPr>
          <p:cNvPr id="17" name="TextBox 16">
            <a:extLst>
              <a:ext uri="{FF2B5EF4-FFF2-40B4-BE49-F238E27FC236}">
                <a16:creationId xmlns:a16="http://schemas.microsoft.com/office/drawing/2014/main" id="{019DC115-B91F-8796-1581-F1B3991143E8}"/>
              </a:ext>
            </a:extLst>
          </p:cNvPr>
          <p:cNvSpPr txBox="1"/>
          <p:nvPr/>
        </p:nvSpPr>
        <p:spPr>
          <a:xfrm>
            <a:off x="439690" y="5354583"/>
            <a:ext cx="11690226" cy="707886"/>
          </a:xfrm>
          <a:prstGeom prst="rect">
            <a:avLst/>
          </a:prstGeom>
          <a:noFill/>
        </p:spPr>
        <p:txBody>
          <a:bodyPr wrap="square" rtlCol="0">
            <a:spAutoFit/>
          </a:bodyPr>
          <a:lstStyle/>
          <a:p>
            <a:pPr marL="530225" indent="-530225"/>
            <a:r>
              <a:rPr lang="en-US" sz="4000" dirty="0">
                <a:solidFill>
                  <a:schemeClr val="bg1"/>
                </a:solidFill>
              </a:rPr>
              <a:t>e) 8: </a:t>
            </a:r>
            <a:r>
              <a:rPr lang="en-US" sz="3200" dirty="0">
                <a:solidFill>
                  <a:schemeClr val="bg1"/>
                </a:solidFill>
              </a:rPr>
              <a:t>Abbe-Garfield-Harrison-Teddy-JFK-Bobby-Reagan-Trump</a:t>
            </a:r>
          </a:p>
        </p:txBody>
      </p:sp>
      <p:pic>
        <p:nvPicPr>
          <p:cNvPr id="5" name="Picture 4" descr="Samuel Colt - Colt Third Model Dragoon Percussion Revolver, serial no.  12406 - American, Hartford, Connecticut - The Metropolitan Museum of Art">
            <a:extLst>
              <a:ext uri="{FF2B5EF4-FFF2-40B4-BE49-F238E27FC236}">
                <a16:creationId xmlns:a16="http://schemas.microsoft.com/office/drawing/2014/main" id="{08038801-C964-DF55-EF6C-631FE6A82E56}"/>
              </a:ext>
            </a:extLst>
          </p:cNvPr>
          <p:cNvPicPr>
            <a:picLocks noChangeAspect="1"/>
          </p:cNvPicPr>
          <p:nvPr/>
        </p:nvPicPr>
        <p:blipFill>
          <a:blip r:embed="rId6"/>
          <a:stretch/>
        </p:blipFill>
        <p:spPr>
          <a:xfrm rot="19811587">
            <a:off x="7553017" y="2483915"/>
            <a:ext cx="3657600" cy="2474976"/>
          </a:xfrm>
          <a:prstGeom prst="rect">
            <a:avLst/>
          </a:prstGeom>
        </p:spPr>
      </p:pic>
    </p:spTree>
    <p:extLst>
      <p:ext uri="{BB962C8B-B14F-4D97-AF65-F5344CB8AC3E}">
        <p14:creationId xmlns:p14="http://schemas.microsoft.com/office/powerpoint/2010/main" val="4067398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CE1C3-1EE9-2DCC-1CB5-95287F56A9F0}"/>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03029155-03C2-0B1F-3D66-AE19892CDA39}"/>
              </a:ext>
            </a:extLst>
          </p:cNvPr>
          <p:cNvGrpSpPr/>
          <p:nvPr/>
        </p:nvGrpSpPr>
        <p:grpSpPr>
          <a:xfrm>
            <a:off x="0" y="0"/>
            <a:ext cx="12192000" cy="6858000"/>
            <a:chOff x="0" y="0"/>
            <a:chExt cx="9144000" cy="6858000"/>
          </a:xfrm>
        </p:grpSpPr>
        <p:sp>
          <p:nvSpPr>
            <p:cNvPr id="3" name="object 3">
              <a:extLst>
                <a:ext uri="{FF2B5EF4-FFF2-40B4-BE49-F238E27FC236}">
                  <a16:creationId xmlns:a16="http://schemas.microsoft.com/office/drawing/2014/main" id="{25D9AE10-E203-71D4-0D3F-D151C3D14D63}"/>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C8B27902-0AF1-7402-636D-38B45F29A650}"/>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A08CAE50-C1DE-2236-A952-8E5E7113A1C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0A2BBC8-AD47-600E-A896-F80CDE8AB8D3}"/>
              </a:ext>
            </a:extLst>
          </p:cNvPr>
          <p:cNvSpPr txBox="1"/>
          <p:nvPr/>
        </p:nvSpPr>
        <p:spPr>
          <a:xfrm>
            <a:off x="3942106" y="772510"/>
            <a:ext cx="7977354" cy="1938992"/>
          </a:xfrm>
          <a:prstGeom prst="rect">
            <a:avLst/>
          </a:prstGeom>
          <a:noFill/>
        </p:spPr>
        <p:txBody>
          <a:bodyPr wrap="square" rtlCol="0">
            <a:spAutoFit/>
          </a:bodyPr>
          <a:lstStyle/>
          <a:p>
            <a:r>
              <a:rPr lang="en-US" sz="4000" dirty="0">
                <a:solidFill>
                  <a:schemeClr val="bg1"/>
                </a:solidFill>
              </a:rPr>
              <a:t>In which mandate passed the 18</a:t>
            </a:r>
            <a:r>
              <a:rPr lang="en-US" sz="4000" baseline="30000" dirty="0">
                <a:solidFill>
                  <a:schemeClr val="bg1"/>
                </a:solidFill>
              </a:rPr>
              <a:t>th</a:t>
            </a:r>
            <a:r>
              <a:rPr lang="en-US" sz="4000" dirty="0">
                <a:solidFill>
                  <a:schemeClr val="bg1"/>
                </a:solidFill>
              </a:rPr>
              <a:t> and 19</a:t>
            </a:r>
            <a:r>
              <a:rPr lang="en-US" sz="4000" baseline="30000" dirty="0">
                <a:solidFill>
                  <a:schemeClr val="bg1"/>
                </a:solidFill>
              </a:rPr>
              <a:t>th</a:t>
            </a:r>
            <a:r>
              <a:rPr lang="en-US" sz="4000" dirty="0">
                <a:solidFill>
                  <a:schemeClr val="bg1"/>
                </a:solidFill>
              </a:rPr>
              <a:t>  Amendments – Prohibition and Women’s Vote?</a:t>
            </a:r>
          </a:p>
        </p:txBody>
      </p:sp>
      <p:grpSp>
        <p:nvGrpSpPr>
          <p:cNvPr id="31" name="Group 30">
            <a:extLst>
              <a:ext uri="{FF2B5EF4-FFF2-40B4-BE49-F238E27FC236}">
                <a16:creationId xmlns:a16="http://schemas.microsoft.com/office/drawing/2014/main" id="{57B35F62-7872-1516-495E-AA328513AB9B}"/>
              </a:ext>
            </a:extLst>
          </p:cNvPr>
          <p:cNvGrpSpPr/>
          <p:nvPr/>
        </p:nvGrpSpPr>
        <p:grpSpPr>
          <a:xfrm>
            <a:off x="326077" y="3000260"/>
            <a:ext cx="2977714" cy="3950198"/>
            <a:chOff x="326077" y="3000260"/>
            <a:chExt cx="2977714" cy="3950198"/>
          </a:xfrm>
        </p:grpSpPr>
        <p:sp>
          <p:nvSpPr>
            <p:cNvPr id="28" name="TextBox 27">
              <a:extLst>
                <a:ext uri="{FF2B5EF4-FFF2-40B4-BE49-F238E27FC236}">
                  <a16:creationId xmlns:a16="http://schemas.microsoft.com/office/drawing/2014/main" id="{878E36C9-5BEF-38FD-4466-41841067868C}"/>
                </a:ext>
              </a:extLst>
            </p:cNvPr>
            <p:cNvSpPr txBox="1"/>
            <p:nvPr/>
          </p:nvSpPr>
          <p:spPr>
            <a:xfrm>
              <a:off x="326077" y="5565463"/>
              <a:ext cx="2977714" cy="1384995"/>
            </a:xfrm>
            <a:prstGeom prst="rect">
              <a:avLst/>
            </a:prstGeom>
            <a:noFill/>
          </p:spPr>
          <p:txBody>
            <a:bodyPr wrap="square">
              <a:spAutoFit/>
            </a:bodyPr>
            <a:lstStyle/>
            <a:p>
              <a:r>
                <a:rPr lang="pt-BR" sz="2800" spc="-10" dirty="0">
                  <a:solidFill>
                    <a:schemeClr val="bg1"/>
                  </a:solidFill>
                </a:rPr>
                <a:t>Grover </a:t>
              </a:r>
            </a:p>
            <a:p>
              <a:r>
                <a:rPr lang="pt-BR" sz="2800" spc="-10" dirty="0">
                  <a:solidFill>
                    <a:schemeClr val="bg1"/>
                  </a:solidFill>
                </a:rPr>
                <a:t>Cleveland </a:t>
              </a:r>
            </a:p>
            <a:p>
              <a:endParaRPr lang="en-US" sz="2800" dirty="0">
                <a:solidFill>
                  <a:schemeClr val="bg1"/>
                </a:solidFill>
              </a:endParaRPr>
            </a:p>
          </p:txBody>
        </p:sp>
        <p:sp>
          <p:nvSpPr>
            <p:cNvPr id="6" name="object 16">
              <a:extLst>
                <a:ext uri="{FF2B5EF4-FFF2-40B4-BE49-F238E27FC236}">
                  <a16:creationId xmlns:a16="http://schemas.microsoft.com/office/drawing/2014/main" id="{3D9E2808-47C6-EEA4-B127-0890CCE5113C}"/>
                </a:ext>
              </a:extLst>
            </p:cNvPr>
            <p:cNvSpPr/>
            <p:nvPr/>
          </p:nvSpPr>
          <p:spPr>
            <a:xfrm>
              <a:off x="414573" y="3000260"/>
              <a:ext cx="2116975" cy="2451442"/>
            </a:xfrm>
            <a:prstGeom prst="rect">
              <a:avLst/>
            </a:prstGeom>
            <a:blipFill>
              <a:blip r:embed="rId6" cstate="print"/>
              <a:stretch>
                <a:fillRect/>
              </a:stretch>
            </a:blipFill>
          </p:spPr>
          <p:txBody>
            <a:bodyPr wrap="square" lIns="0" tIns="0" rIns="0" bIns="0" rtlCol="0"/>
            <a:lstStyle/>
            <a:p>
              <a:endParaRPr/>
            </a:p>
          </p:txBody>
        </p:sp>
      </p:grpSp>
      <p:grpSp>
        <p:nvGrpSpPr>
          <p:cNvPr id="29" name="Group 28">
            <a:extLst>
              <a:ext uri="{FF2B5EF4-FFF2-40B4-BE49-F238E27FC236}">
                <a16:creationId xmlns:a16="http://schemas.microsoft.com/office/drawing/2014/main" id="{CA60E63B-0C77-F906-79F7-0B4D88BEA1AF}"/>
              </a:ext>
            </a:extLst>
          </p:cNvPr>
          <p:cNvGrpSpPr/>
          <p:nvPr/>
        </p:nvGrpSpPr>
        <p:grpSpPr>
          <a:xfrm>
            <a:off x="2635522" y="3000260"/>
            <a:ext cx="2977714" cy="3956063"/>
            <a:chOff x="2635522" y="3000260"/>
            <a:chExt cx="2977714" cy="3956063"/>
          </a:xfrm>
        </p:grpSpPr>
        <p:sp>
          <p:nvSpPr>
            <p:cNvPr id="12" name="TextBox 11">
              <a:extLst>
                <a:ext uri="{FF2B5EF4-FFF2-40B4-BE49-F238E27FC236}">
                  <a16:creationId xmlns:a16="http://schemas.microsoft.com/office/drawing/2014/main" id="{B59F8810-FECE-957E-EAD6-56827CB5D814}"/>
                </a:ext>
              </a:extLst>
            </p:cNvPr>
            <p:cNvSpPr txBox="1"/>
            <p:nvPr/>
          </p:nvSpPr>
          <p:spPr>
            <a:xfrm>
              <a:off x="2635522" y="5571328"/>
              <a:ext cx="2977714" cy="1384995"/>
            </a:xfrm>
            <a:prstGeom prst="rect">
              <a:avLst/>
            </a:prstGeom>
            <a:noFill/>
          </p:spPr>
          <p:txBody>
            <a:bodyPr wrap="square">
              <a:spAutoFit/>
            </a:bodyPr>
            <a:lstStyle/>
            <a:p>
              <a:r>
                <a:rPr lang="pt-BR" sz="2800" spc="-10" dirty="0">
                  <a:solidFill>
                    <a:schemeClr val="bg1"/>
                  </a:solidFill>
                </a:rPr>
                <a:t>Theodore </a:t>
              </a:r>
            </a:p>
            <a:p>
              <a:r>
                <a:rPr lang="pt-BR" sz="2800" spc="-10" dirty="0">
                  <a:solidFill>
                    <a:schemeClr val="bg1"/>
                  </a:solidFill>
                </a:rPr>
                <a:t>Rosevelt </a:t>
              </a:r>
            </a:p>
            <a:p>
              <a:endParaRPr lang="en-US" sz="2800" dirty="0">
                <a:solidFill>
                  <a:schemeClr val="bg1"/>
                </a:solidFill>
              </a:endParaRPr>
            </a:p>
          </p:txBody>
        </p:sp>
        <p:sp>
          <p:nvSpPr>
            <p:cNvPr id="10" name="object 14">
              <a:extLst>
                <a:ext uri="{FF2B5EF4-FFF2-40B4-BE49-F238E27FC236}">
                  <a16:creationId xmlns:a16="http://schemas.microsoft.com/office/drawing/2014/main" id="{5C378CD5-5556-FCB6-B85B-BB23576FAE59}"/>
                </a:ext>
              </a:extLst>
            </p:cNvPr>
            <p:cNvSpPr/>
            <p:nvPr/>
          </p:nvSpPr>
          <p:spPr>
            <a:xfrm>
              <a:off x="2739133" y="3000260"/>
              <a:ext cx="2026286" cy="2466880"/>
            </a:xfrm>
            <a:prstGeom prst="rect">
              <a:avLst/>
            </a:prstGeom>
            <a:blipFill>
              <a:blip r:embed="rId7" cstate="print"/>
              <a:stretch>
                <a:fillRect/>
              </a:stretch>
            </a:blipFill>
          </p:spPr>
          <p:txBody>
            <a:bodyPr wrap="square" lIns="0" tIns="0" rIns="0" bIns="0" rtlCol="0"/>
            <a:lstStyle/>
            <a:p>
              <a:endParaRPr dirty="0"/>
            </a:p>
          </p:txBody>
        </p:sp>
      </p:grpSp>
      <p:grpSp>
        <p:nvGrpSpPr>
          <p:cNvPr id="27" name="Group 26">
            <a:extLst>
              <a:ext uri="{FF2B5EF4-FFF2-40B4-BE49-F238E27FC236}">
                <a16:creationId xmlns:a16="http://schemas.microsoft.com/office/drawing/2014/main" id="{C5590549-C633-E8C3-0137-406D67297F66}"/>
              </a:ext>
            </a:extLst>
          </p:cNvPr>
          <p:cNvGrpSpPr/>
          <p:nvPr/>
        </p:nvGrpSpPr>
        <p:grpSpPr>
          <a:xfrm>
            <a:off x="4880496" y="3015814"/>
            <a:ext cx="2977714" cy="3934644"/>
            <a:chOff x="4880496" y="3015814"/>
            <a:chExt cx="2977714" cy="3934644"/>
          </a:xfrm>
        </p:grpSpPr>
        <p:sp>
          <p:nvSpPr>
            <p:cNvPr id="23" name="TextBox 22">
              <a:extLst>
                <a:ext uri="{FF2B5EF4-FFF2-40B4-BE49-F238E27FC236}">
                  <a16:creationId xmlns:a16="http://schemas.microsoft.com/office/drawing/2014/main" id="{B8EB1FE3-617A-5A93-C2EA-F4D65ECBBE23}"/>
                </a:ext>
              </a:extLst>
            </p:cNvPr>
            <p:cNvSpPr txBox="1"/>
            <p:nvPr/>
          </p:nvSpPr>
          <p:spPr>
            <a:xfrm>
              <a:off x="4880496" y="5565463"/>
              <a:ext cx="2977714" cy="1384995"/>
            </a:xfrm>
            <a:prstGeom prst="rect">
              <a:avLst/>
            </a:prstGeom>
            <a:noFill/>
          </p:spPr>
          <p:txBody>
            <a:bodyPr wrap="square">
              <a:spAutoFit/>
            </a:bodyPr>
            <a:lstStyle/>
            <a:p>
              <a:r>
                <a:rPr lang="pt-BR" sz="2800" spc="-10" dirty="0">
                  <a:solidFill>
                    <a:schemeClr val="bg1"/>
                  </a:solidFill>
                </a:rPr>
                <a:t>William H. </a:t>
              </a:r>
            </a:p>
            <a:p>
              <a:r>
                <a:rPr lang="pt-BR" sz="2800" spc="-10" dirty="0">
                  <a:solidFill>
                    <a:schemeClr val="bg1"/>
                  </a:solidFill>
                </a:rPr>
                <a:t>Taft </a:t>
              </a:r>
            </a:p>
            <a:p>
              <a:endParaRPr lang="en-US" sz="2800" dirty="0">
                <a:solidFill>
                  <a:schemeClr val="bg1"/>
                </a:solidFill>
              </a:endParaRPr>
            </a:p>
          </p:txBody>
        </p:sp>
        <p:sp>
          <p:nvSpPr>
            <p:cNvPr id="14" name="object 12">
              <a:extLst>
                <a:ext uri="{FF2B5EF4-FFF2-40B4-BE49-F238E27FC236}">
                  <a16:creationId xmlns:a16="http://schemas.microsoft.com/office/drawing/2014/main" id="{81BEB446-EDEB-AABF-24DF-EC9D2BD4233A}"/>
                </a:ext>
              </a:extLst>
            </p:cNvPr>
            <p:cNvSpPr/>
            <p:nvPr/>
          </p:nvSpPr>
          <p:spPr>
            <a:xfrm>
              <a:off x="4926604" y="3015814"/>
              <a:ext cx="2123814" cy="2435888"/>
            </a:xfrm>
            <a:prstGeom prst="rect">
              <a:avLst/>
            </a:prstGeom>
            <a:blipFill>
              <a:blip r:embed="rId8" cstate="print"/>
              <a:stretch>
                <a:fillRect/>
              </a:stretch>
            </a:blipFill>
          </p:spPr>
          <p:txBody>
            <a:bodyPr wrap="square" lIns="0" tIns="0" rIns="0" bIns="0" rtlCol="0"/>
            <a:lstStyle/>
            <a:p>
              <a:endParaRPr/>
            </a:p>
          </p:txBody>
        </p:sp>
      </p:grpSp>
      <p:grpSp>
        <p:nvGrpSpPr>
          <p:cNvPr id="25" name="Group 24">
            <a:extLst>
              <a:ext uri="{FF2B5EF4-FFF2-40B4-BE49-F238E27FC236}">
                <a16:creationId xmlns:a16="http://schemas.microsoft.com/office/drawing/2014/main" id="{5A52F8F0-D76A-06D6-FB52-84A7556C7843}"/>
              </a:ext>
            </a:extLst>
          </p:cNvPr>
          <p:cNvGrpSpPr/>
          <p:nvPr/>
        </p:nvGrpSpPr>
        <p:grpSpPr>
          <a:xfrm>
            <a:off x="7160637" y="3000260"/>
            <a:ext cx="2977714" cy="3944334"/>
            <a:chOff x="7160637" y="3000260"/>
            <a:chExt cx="2977714" cy="3944334"/>
          </a:xfrm>
        </p:grpSpPr>
        <p:sp>
          <p:nvSpPr>
            <p:cNvPr id="36" name="TextBox 35">
              <a:extLst>
                <a:ext uri="{FF2B5EF4-FFF2-40B4-BE49-F238E27FC236}">
                  <a16:creationId xmlns:a16="http://schemas.microsoft.com/office/drawing/2014/main" id="{BCE0E12D-13B5-80C2-5B98-4C79B9077010}"/>
                </a:ext>
              </a:extLst>
            </p:cNvPr>
            <p:cNvSpPr txBox="1"/>
            <p:nvPr/>
          </p:nvSpPr>
          <p:spPr>
            <a:xfrm>
              <a:off x="7160637" y="5559599"/>
              <a:ext cx="2977714" cy="1384995"/>
            </a:xfrm>
            <a:prstGeom prst="rect">
              <a:avLst/>
            </a:prstGeom>
            <a:noFill/>
          </p:spPr>
          <p:txBody>
            <a:bodyPr wrap="square">
              <a:spAutoFit/>
            </a:bodyPr>
            <a:lstStyle/>
            <a:p>
              <a:r>
                <a:rPr lang="pt-BR" sz="2800" spc="-10" dirty="0">
                  <a:solidFill>
                    <a:schemeClr val="bg1"/>
                  </a:solidFill>
                </a:rPr>
                <a:t>Woodrow </a:t>
              </a:r>
            </a:p>
            <a:p>
              <a:r>
                <a:rPr lang="pt-BR" sz="2800" spc="-10" dirty="0">
                  <a:solidFill>
                    <a:schemeClr val="bg1"/>
                  </a:solidFill>
                </a:rPr>
                <a:t>Wilson</a:t>
              </a:r>
            </a:p>
            <a:p>
              <a:endParaRPr lang="en-US" sz="2800" dirty="0">
                <a:solidFill>
                  <a:schemeClr val="bg1"/>
                </a:solidFill>
              </a:endParaRPr>
            </a:p>
          </p:txBody>
        </p:sp>
        <p:sp>
          <p:nvSpPr>
            <p:cNvPr id="17" name="object 17">
              <a:extLst>
                <a:ext uri="{FF2B5EF4-FFF2-40B4-BE49-F238E27FC236}">
                  <a16:creationId xmlns:a16="http://schemas.microsoft.com/office/drawing/2014/main" id="{67358388-A76F-0BD6-BDD2-0ED8DF425D62}"/>
                </a:ext>
              </a:extLst>
            </p:cNvPr>
            <p:cNvSpPr/>
            <p:nvPr/>
          </p:nvSpPr>
          <p:spPr>
            <a:xfrm>
              <a:off x="7206575" y="3000260"/>
              <a:ext cx="2123814" cy="2472745"/>
            </a:xfrm>
            <a:prstGeom prst="rect">
              <a:avLst/>
            </a:prstGeom>
            <a:blipFill>
              <a:blip r:embed="rId9" cstate="print"/>
              <a:stretch>
                <a:fillRect/>
              </a:stretch>
            </a:blipFill>
          </p:spPr>
          <p:txBody>
            <a:bodyPr wrap="square" lIns="0" tIns="0" rIns="0" bIns="0" rtlCol="0"/>
            <a:lstStyle/>
            <a:p>
              <a:endParaRPr/>
            </a:p>
          </p:txBody>
        </p:sp>
      </p:grpSp>
      <p:grpSp>
        <p:nvGrpSpPr>
          <p:cNvPr id="22" name="Group 21">
            <a:extLst>
              <a:ext uri="{FF2B5EF4-FFF2-40B4-BE49-F238E27FC236}">
                <a16:creationId xmlns:a16="http://schemas.microsoft.com/office/drawing/2014/main" id="{F1B6FE5C-DF2A-B83A-B550-BCAD57E001BE}"/>
              </a:ext>
            </a:extLst>
          </p:cNvPr>
          <p:cNvGrpSpPr/>
          <p:nvPr/>
        </p:nvGrpSpPr>
        <p:grpSpPr>
          <a:xfrm>
            <a:off x="9417297" y="3018303"/>
            <a:ext cx="2364824" cy="3534769"/>
            <a:chOff x="9417297" y="3018303"/>
            <a:chExt cx="2364824" cy="3534769"/>
          </a:xfrm>
        </p:grpSpPr>
        <p:sp>
          <p:nvSpPr>
            <p:cNvPr id="39" name="TextBox 38">
              <a:extLst>
                <a:ext uri="{FF2B5EF4-FFF2-40B4-BE49-F238E27FC236}">
                  <a16:creationId xmlns:a16="http://schemas.microsoft.com/office/drawing/2014/main" id="{1E83F13E-361D-8027-D80A-72848728716F}"/>
                </a:ext>
              </a:extLst>
            </p:cNvPr>
            <p:cNvSpPr txBox="1"/>
            <p:nvPr/>
          </p:nvSpPr>
          <p:spPr>
            <a:xfrm>
              <a:off x="9417297" y="5598965"/>
              <a:ext cx="2364824" cy="954107"/>
            </a:xfrm>
            <a:prstGeom prst="rect">
              <a:avLst/>
            </a:prstGeom>
            <a:noFill/>
          </p:spPr>
          <p:txBody>
            <a:bodyPr wrap="square">
              <a:spAutoFit/>
            </a:bodyPr>
            <a:lstStyle/>
            <a:p>
              <a:r>
                <a:rPr lang="pt-BR" sz="2800" spc="-10" dirty="0">
                  <a:solidFill>
                    <a:schemeClr val="bg1"/>
                  </a:solidFill>
                </a:rPr>
                <a:t>Herbert C. Hoover</a:t>
              </a:r>
              <a:endParaRPr lang="en-US" sz="2800" dirty="0">
                <a:solidFill>
                  <a:schemeClr val="bg1"/>
                </a:solidFill>
              </a:endParaRPr>
            </a:p>
          </p:txBody>
        </p:sp>
        <p:sp>
          <p:nvSpPr>
            <p:cNvPr id="21" name="object 25">
              <a:extLst>
                <a:ext uri="{FF2B5EF4-FFF2-40B4-BE49-F238E27FC236}">
                  <a16:creationId xmlns:a16="http://schemas.microsoft.com/office/drawing/2014/main" id="{9F4DA68A-9389-5BFE-CE92-EDDE37878C99}"/>
                </a:ext>
              </a:extLst>
            </p:cNvPr>
            <p:cNvSpPr/>
            <p:nvPr/>
          </p:nvSpPr>
          <p:spPr>
            <a:xfrm>
              <a:off x="9486546" y="3018303"/>
              <a:ext cx="2284999" cy="2482340"/>
            </a:xfrm>
            <a:prstGeom prst="rect">
              <a:avLst/>
            </a:prstGeom>
            <a:blipFill>
              <a:blip r:embed="rId10" cstate="print"/>
              <a:stretch>
                <a:fillRect/>
              </a:stretch>
            </a:blipFill>
          </p:spPr>
          <p:txBody>
            <a:bodyPr wrap="square" lIns="0" tIns="0" rIns="0" bIns="0" rtlCol="0"/>
            <a:lstStyle/>
            <a:p>
              <a:endParaRPr/>
            </a:p>
          </p:txBody>
        </p:sp>
      </p:grpSp>
      <p:sp>
        <p:nvSpPr>
          <p:cNvPr id="41" name="TextBox 40">
            <a:extLst>
              <a:ext uri="{FF2B5EF4-FFF2-40B4-BE49-F238E27FC236}">
                <a16:creationId xmlns:a16="http://schemas.microsoft.com/office/drawing/2014/main" id="{74829EEF-E4D6-50FD-2BE0-D7C612A21E28}"/>
              </a:ext>
            </a:extLst>
          </p:cNvPr>
          <p:cNvSpPr txBox="1"/>
          <p:nvPr/>
        </p:nvSpPr>
        <p:spPr>
          <a:xfrm>
            <a:off x="952500" y="3015814"/>
            <a:ext cx="5143500" cy="2554545"/>
          </a:xfrm>
          <a:prstGeom prst="rect">
            <a:avLst/>
          </a:prstGeom>
          <a:noFill/>
        </p:spPr>
        <p:txBody>
          <a:bodyPr wrap="square" rtlCol="0">
            <a:spAutoFit/>
          </a:bodyPr>
          <a:lstStyle/>
          <a:p>
            <a:r>
              <a:rPr lang="en-US" sz="4000" dirty="0">
                <a:solidFill>
                  <a:schemeClr val="bg1"/>
                </a:solidFill>
              </a:rPr>
              <a:t>Wilson vetoed the Prohibition, but Congress overrode the veto.</a:t>
            </a:r>
          </a:p>
        </p:txBody>
      </p:sp>
    </p:spTree>
    <p:extLst>
      <p:ext uri="{BB962C8B-B14F-4D97-AF65-F5344CB8AC3E}">
        <p14:creationId xmlns:p14="http://schemas.microsoft.com/office/powerpoint/2010/main" val="2440858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1"/>
                                        </p:tgtEl>
                                        <p:attrNameLst>
                                          <p:attrName>style.visibility</p:attrName>
                                        </p:attrNameLst>
                                      </p:cBhvr>
                                      <p:to>
                                        <p:strVal val="hidden"/>
                                      </p:to>
                                    </p:set>
                                  </p:childTnLst>
                                </p:cTn>
                              </p:par>
                              <p:par>
                                <p:cTn id="7" presetID="1" presetClass="exit" presetSubtype="0" fill="hold" nodeType="withEffect">
                                  <p:stCondLst>
                                    <p:cond delay="0"/>
                                  </p:stCondLst>
                                  <p:childTnLst>
                                    <p:set>
                                      <p:cBhvr>
                                        <p:cTn id="8" dur="1" fill="hold">
                                          <p:stCondLst>
                                            <p:cond delay="0"/>
                                          </p:stCondLst>
                                        </p:cTn>
                                        <p:tgtEl>
                                          <p:spTgt spid="29"/>
                                        </p:tgtEl>
                                        <p:attrNameLst>
                                          <p:attrName>style.visibility</p:attrName>
                                        </p:attrNameLst>
                                      </p:cBhvr>
                                      <p:to>
                                        <p:strVal val="hidden"/>
                                      </p:to>
                                    </p:set>
                                  </p:childTnLst>
                                </p:cTn>
                              </p:par>
                              <p:par>
                                <p:cTn id="9" presetID="1" presetClass="exit" presetSubtype="0" fill="hold" nodeType="withEffect">
                                  <p:stCondLst>
                                    <p:cond delay="0"/>
                                  </p:stCondLst>
                                  <p:childTnLst>
                                    <p:set>
                                      <p:cBhvr>
                                        <p:cTn id="10" dur="1" fill="hold">
                                          <p:stCondLst>
                                            <p:cond delay="0"/>
                                          </p:stCondLst>
                                        </p:cTn>
                                        <p:tgtEl>
                                          <p:spTgt spid="27"/>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2"/>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1D95CC-8B28-E616-BE71-C53470FEBB0F}"/>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D3349FE6-2501-4011-774F-A0D826AE883E}"/>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E4C12450-7531-8CD8-B437-10964883CC29}"/>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DC3FECD5-BD1B-1FC2-1732-6963AD1B5455}"/>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FC8310A9-AEE2-5BE9-5A65-25A52D888DB1}"/>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9F7215E5-FF1B-081B-212C-21F730206496}"/>
              </a:ext>
            </a:extLst>
          </p:cNvPr>
          <p:cNvSpPr txBox="1"/>
          <p:nvPr/>
        </p:nvSpPr>
        <p:spPr>
          <a:xfrm>
            <a:off x="3748671" y="167441"/>
            <a:ext cx="7977353" cy="1323439"/>
          </a:xfrm>
          <a:prstGeom prst="rect">
            <a:avLst/>
          </a:prstGeom>
          <a:noFill/>
        </p:spPr>
        <p:txBody>
          <a:bodyPr wrap="square" rtlCol="0">
            <a:spAutoFit/>
          </a:bodyPr>
          <a:lstStyle/>
          <a:p>
            <a:pPr marL="266700" indent="-266700"/>
            <a:r>
              <a:rPr lang="en-US" sz="4000" dirty="0">
                <a:solidFill>
                  <a:schemeClr val="bg1"/>
                </a:solidFill>
              </a:rPr>
              <a:t>   How many U.S. Presidents have died while in office?</a:t>
            </a:r>
          </a:p>
        </p:txBody>
      </p:sp>
      <p:sp>
        <p:nvSpPr>
          <p:cNvPr id="6" name="TextBox 5">
            <a:extLst>
              <a:ext uri="{FF2B5EF4-FFF2-40B4-BE49-F238E27FC236}">
                <a16:creationId xmlns:a16="http://schemas.microsoft.com/office/drawing/2014/main" id="{0FCF3B97-1419-78C7-B1DF-8638C4EFE425}"/>
              </a:ext>
            </a:extLst>
          </p:cNvPr>
          <p:cNvSpPr txBox="1"/>
          <p:nvPr/>
        </p:nvSpPr>
        <p:spPr>
          <a:xfrm>
            <a:off x="1380374" y="3000260"/>
            <a:ext cx="1143153" cy="707886"/>
          </a:xfrm>
          <a:prstGeom prst="rect">
            <a:avLst/>
          </a:prstGeom>
          <a:noFill/>
        </p:spPr>
        <p:txBody>
          <a:bodyPr wrap="square" rtlCol="0">
            <a:spAutoFit/>
          </a:bodyPr>
          <a:lstStyle/>
          <a:p>
            <a:r>
              <a:rPr lang="en-US" sz="4000" dirty="0">
                <a:solidFill>
                  <a:schemeClr val="bg1"/>
                </a:solidFill>
              </a:rPr>
              <a:t>a) 4</a:t>
            </a:r>
          </a:p>
        </p:txBody>
      </p:sp>
      <p:sp>
        <p:nvSpPr>
          <p:cNvPr id="10" name="TextBox 9">
            <a:extLst>
              <a:ext uri="{FF2B5EF4-FFF2-40B4-BE49-F238E27FC236}">
                <a16:creationId xmlns:a16="http://schemas.microsoft.com/office/drawing/2014/main" id="{6AAEB979-DA70-8F6B-50A0-B19181AD685A}"/>
              </a:ext>
            </a:extLst>
          </p:cNvPr>
          <p:cNvSpPr txBox="1"/>
          <p:nvPr/>
        </p:nvSpPr>
        <p:spPr>
          <a:xfrm>
            <a:off x="1406566" y="3681331"/>
            <a:ext cx="1368086" cy="707886"/>
          </a:xfrm>
          <a:prstGeom prst="rect">
            <a:avLst/>
          </a:prstGeom>
          <a:noFill/>
        </p:spPr>
        <p:txBody>
          <a:bodyPr wrap="square" rtlCol="0">
            <a:spAutoFit/>
          </a:bodyPr>
          <a:lstStyle/>
          <a:p>
            <a:r>
              <a:rPr lang="en-US" sz="4000" dirty="0">
                <a:solidFill>
                  <a:schemeClr val="bg1"/>
                </a:solidFill>
              </a:rPr>
              <a:t>b) 5</a:t>
            </a:r>
          </a:p>
        </p:txBody>
      </p:sp>
      <p:sp>
        <p:nvSpPr>
          <p:cNvPr id="12" name="TextBox 11">
            <a:extLst>
              <a:ext uri="{FF2B5EF4-FFF2-40B4-BE49-F238E27FC236}">
                <a16:creationId xmlns:a16="http://schemas.microsoft.com/office/drawing/2014/main" id="{B2A992DA-0388-2C38-40A5-013C84DD5E45}"/>
              </a:ext>
            </a:extLst>
          </p:cNvPr>
          <p:cNvSpPr txBox="1"/>
          <p:nvPr/>
        </p:nvSpPr>
        <p:spPr>
          <a:xfrm>
            <a:off x="1406566" y="4350652"/>
            <a:ext cx="1156551" cy="707886"/>
          </a:xfrm>
          <a:prstGeom prst="rect">
            <a:avLst/>
          </a:prstGeom>
          <a:noFill/>
        </p:spPr>
        <p:txBody>
          <a:bodyPr wrap="square" rtlCol="0">
            <a:spAutoFit/>
          </a:bodyPr>
          <a:lstStyle/>
          <a:p>
            <a:r>
              <a:rPr lang="en-US" sz="4000" dirty="0">
                <a:solidFill>
                  <a:schemeClr val="bg1"/>
                </a:solidFill>
              </a:rPr>
              <a:t>c) 6</a:t>
            </a:r>
          </a:p>
        </p:txBody>
      </p:sp>
      <p:sp>
        <p:nvSpPr>
          <p:cNvPr id="15" name="TextBox 14">
            <a:extLst>
              <a:ext uri="{FF2B5EF4-FFF2-40B4-BE49-F238E27FC236}">
                <a16:creationId xmlns:a16="http://schemas.microsoft.com/office/drawing/2014/main" id="{8A5DD076-776D-8E2E-CA0C-3B51DC81115F}"/>
              </a:ext>
            </a:extLst>
          </p:cNvPr>
          <p:cNvSpPr txBox="1"/>
          <p:nvPr/>
        </p:nvSpPr>
        <p:spPr>
          <a:xfrm>
            <a:off x="1406566" y="5031723"/>
            <a:ext cx="1156551" cy="707886"/>
          </a:xfrm>
          <a:prstGeom prst="rect">
            <a:avLst/>
          </a:prstGeom>
          <a:noFill/>
        </p:spPr>
        <p:txBody>
          <a:bodyPr wrap="square" rtlCol="0">
            <a:spAutoFit/>
          </a:bodyPr>
          <a:lstStyle/>
          <a:p>
            <a:r>
              <a:rPr lang="en-US" sz="4000" dirty="0">
                <a:solidFill>
                  <a:schemeClr val="bg1"/>
                </a:solidFill>
              </a:rPr>
              <a:t>d) 7</a:t>
            </a:r>
            <a:endParaRPr lang="en-US" sz="3200" dirty="0">
              <a:solidFill>
                <a:schemeClr val="bg1"/>
              </a:solidFill>
            </a:endParaRPr>
          </a:p>
        </p:txBody>
      </p:sp>
      <p:sp>
        <p:nvSpPr>
          <p:cNvPr id="17" name="TextBox 16">
            <a:extLst>
              <a:ext uri="{FF2B5EF4-FFF2-40B4-BE49-F238E27FC236}">
                <a16:creationId xmlns:a16="http://schemas.microsoft.com/office/drawing/2014/main" id="{843A5AFF-4393-1671-2494-129FADF978B2}"/>
              </a:ext>
            </a:extLst>
          </p:cNvPr>
          <p:cNvSpPr txBox="1"/>
          <p:nvPr/>
        </p:nvSpPr>
        <p:spPr>
          <a:xfrm>
            <a:off x="1406566" y="5687804"/>
            <a:ext cx="1156551" cy="707886"/>
          </a:xfrm>
          <a:prstGeom prst="rect">
            <a:avLst/>
          </a:prstGeom>
          <a:noFill/>
        </p:spPr>
        <p:txBody>
          <a:bodyPr wrap="square" rtlCol="0">
            <a:spAutoFit/>
          </a:bodyPr>
          <a:lstStyle/>
          <a:p>
            <a:pPr marL="530225" indent="-530225"/>
            <a:r>
              <a:rPr lang="en-US" sz="4000" dirty="0">
                <a:solidFill>
                  <a:schemeClr val="bg1"/>
                </a:solidFill>
              </a:rPr>
              <a:t>e) 8</a:t>
            </a:r>
            <a:endParaRPr lang="en-US" sz="3200" dirty="0">
              <a:solidFill>
                <a:schemeClr val="bg1"/>
              </a:solidFill>
            </a:endParaRPr>
          </a:p>
        </p:txBody>
      </p:sp>
      <p:grpSp>
        <p:nvGrpSpPr>
          <p:cNvPr id="28" name="Group 27">
            <a:extLst>
              <a:ext uri="{FF2B5EF4-FFF2-40B4-BE49-F238E27FC236}">
                <a16:creationId xmlns:a16="http://schemas.microsoft.com/office/drawing/2014/main" id="{ABEA7E62-213B-3260-0CBC-58242C113DBF}"/>
              </a:ext>
            </a:extLst>
          </p:cNvPr>
          <p:cNvGrpSpPr/>
          <p:nvPr/>
        </p:nvGrpSpPr>
        <p:grpSpPr>
          <a:xfrm>
            <a:off x="3771816" y="1646198"/>
            <a:ext cx="7961350" cy="4746701"/>
            <a:chOff x="-5911934" y="1838591"/>
            <a:chExt cx="17730927" cy="12114195"/>
          </a:xfrm>
        </p:grpSpPr>
        <p:sp>
          <p:nvSpPr>
            <p:cNvPr id="7" name="object 25">
              <a:extLst>
                <a:ext uri="{FF2B5EF4-FFF2-40B4-BE49-F238E27FC236}">
                  <a16:creationId xmlns:a16="http://schemas.microsoft.com/office/drawing/2014/main" id="{370F7912-00A8-B6FB-19DF-8D32570D7145}"/>
                </a:ext>
              </a:extLst>
            </p:cNvPr>
            <p:cNvSpPr/>
            <p:nvPr/>
          </p:nvSpPr>
          <p:spPr>
            <a:xfrm>
              <a:off x="-5905148" y="1839099"/>
              <a:ext cx="4892801" cy="6116955"/>
            </a:xfrm>
            <a:prstGeom prst="rect">
              <a:avLst/>
            </a:prstGeom>
            <a:blipFill>
              <a:blip r:embed="rId6" cstate="print"/>
              <a:stretch>
                <a:fillRect/>
              </a:stretch>
            </a:blipFill>
          </p:spPr>
          <p:txBody>
            <a:bodyPr wrap="square" lIns="0" tIns="0" rIns="0" bIns="0" rtlCol="0"/>
            <a:lstStyle/>
            <a:p>
              <a:endParaRPr/>
            </a:p>
          </p:txBody>
        </p:sp>
        <p:sp>
          <p:nvSpPr>
            <p:cNvPr id="11" name="object 26">
              <a:extLst>
                <a:ext uri="{FF2B5EF4-FFF2-40B4-BE49-F238E27FC236}">
                  <a16:creationId xmlns:a16="http://schemas.microsoft.com/office/drawing/2014/main" id="{4940EA2F-B941-2099-D057-FF8091A5156D}"/>
                </a:ext>
              </a:extLst>
            </p:cNvPr>
            <p:cNvSpPr/>
            <p:nvPr/>
          </p:nvSpPr>
          <p:spPr>
            <a:xfrm>
              <a:off x="-1818074" y="1840824"/>
              <a:ext cx="4890897" cy="6118353"/>
            </a:xfrm>
            <a:prstGeom prst="rect">
              <a:avLst/>
            </a:prstGeom>
            <a:blipFill>
              <a:blip r:embed="rId7" cstate="print"/>
              <a:stretch>
                <a:fillRect/>
              </a:stretch>
            </a:blipFill>
          </p:spPr>
          <p:txBody>
            <a:bodyPr wrap="square" lIns="0" tIns="0" rIns="0" bIns="0" rtlCol="0"/>
            <a:lstStyle/>
            <a:p>
              <a:endParaRPr/>
            </a:p>
          </p:txBody>
        </p:sp>
        <p:sp>
          <p:nvSpPr>
            <p:cNvPr id="16" name="object 14">
              <a:extLst>
                <a:ext uri="{FF2B5EF4-FFF2-40B4-BE49-F238E27FC236}">
                  <a16:creationId xmlns:a16="http://schemas.microsoft.com/office/drawing/2014/main" id="{F7363E69-4E18-0228-C8D0-C01A75426CA1}"/>
                </a:ext>
              </a:extLst>
            </p:cNvPr>
            <p:cNvSpPr/>
            <p:nvPr/>
          </p:nvSpPr>
          <p:spPr>
            <a:xfrm>
              <a:off x="2481165" y="1838591"/>
              <a:ext cx="4892547" cy="6117462"/>
            </a:xfrm>
            <a:prstGeom prst="rect">
              <a:avLst/>
            </a:prstGeom>
            <a:blipFill>
              <a:blip r:embed="rId8" cstate="print"/>
              <a:stretch>
                <a:fillRect/>
              </a:stretch>
            </a:blipFill>
          </p:spPr>
          <p:txBody>
            <a:bodyPr wrap="square" lIns="0" tIns="0" rIns="0" bIns="0" rtlCol="0"/>
            <a:lstStyle/>
            <a:p>
              <a:endParaRPr/>
            </a:p>
          </p:txBody>
        </p:sp>
        <p:sp>
          <p:nvSpPr>
            <p:cNvPr id="19" name="object 24">
              <a:extLst>
                <a:ext uri="{FF2B5EF4-FFF2-40B4-BE49-F238E27FC236}">
                  <a16:creationId xmlns:a16="http://schemas.microsoft.com/office/drawing/2014/main" id="{D442D10E-4992-DB00-78B0-8878644B64F1}"/>
                </a:ext>
              </a:extLst>
            </p:cNvPr>
            <p:cNvSpPr/>
            <p:nvPr/>
          </p:nvSpPr>
          <p:spPr>
            <a:xfrm>
              <a:off x="6888706" y="1838591"/>
              <a:ext cx="4893945" cy="6120003"/>
            </a:xfrm>
            <a:prstGeom prst="rect">
              <a:avLst/>
            </a:prstGeom>
            <a:blipFill>
              <a:blip r:embed="rId9" cstate="print"/>
              <a:stretch>
                <a:fillRect/>
              </a:stretch>
            </a:blipFill>
          </p:spPr>
          <p:txBody>
            <a:bodyPr wrap="square" lIns="0" tIns="0" rIns="0" bIns="0" rtlCol="0"/>
            <a:lstStyle/>
            <a:p>
              <a:endParaRPr/>
            </a:p>
          </p:txBody>
        </p:sp>
        <p:sp>
          <p:nvSpPr>
            <p:cNvPr id="21" name="object 15">
              <a:extLst>
                <a:ext uri="{FF2B5EF4-FFF2-40B4-BE49-F238E27FC236}">
                  <a16:creationId xmlns:a16="http://schemas.microsoft.com/office/drawing/2014/main" id="{452F9749-7C0D-1642-996F-E3E8218409B9}"/>
                </a:ext>
              </a:extLst>
            </p:cNvPr>
            <p:cNvSpPr/>
            <p:nvPr/>
          </p:nvSpPr>
          <p:spPr>
            <a:xfrm>
              <a:off x="-5911934" y="7833673"/>
              <a:ext cx="4894452" cy="6119113"/>
            </a:xfrm>
            <a:prstGeom prst="rect">
              <a:avLst/>
            </a:prstGeom>
            <a:blipFill>
              <a:blip r:embed="rId10" cstate="print"/>
              <a:stretch>
                <a:fillRect/>
              </a:stretch>
            </a:blipFill>
          </p:spPr>
          <p:txBody>
            <a:bodyPr wrap="square" lIns="0" tIns="0" rIns="0" bIns="0" rtlCol="0"/>
            <a:lstStyle/>
            <a:p>
              <a:endParaRPr/>
            </a:p>
          </p:txBody>
        </p:sp>
        <p:sp>
          <p:nvSpPr>
            <p:cNvPr id="23" name="object 13">
              <a:extLst>
                <a:ext uri="{FF2B5EF4-FFF2-40B4-BE49-F238E27FC236}">
                  <a16:creationId xmlns:a16="http://schemas.microsoft.com/office/drawing/2014/main" id="{F60F98AD-F8DB-CD5A-C382-3F6BD51EE1A3}"/>
                </a:ext>
              </a:extLst>
            </p:cNvPr>
            <p:cNvSpPr/>
            <p:nvPr/>
          </p:nvSpPr>
          <p:spPr>
            <a:xfrm>
              <a:off x="-1925849" y="7816005"/>
              <a:ext cx="4890895" cy="6115939"/>
            </a:xfrm>
            <a:prstGeom prst="rect">
              <a:avLst/>
            </a:prstGeom>
            <a:blipFill>
              <a:blip r:embed="rId11" cstate="print"/>
              <a:stretch>
                <a:fillRect/>
              </a:stretch>
            </a:blipFill>
          </p:spPr>
          <p:txBody>
            <a:bodyPr wrap="square" lIns="0" tIns="0" rIns="0" bIns="0" rtlCol="0"/>
            <a:lstStyle/>
            <a:p>
              <a:endParaRPr/>
            </a:p>
          </p:txBody>
        </p:sp>
        <p:sp>
          <p:nvSpPr>
            <p:cNvPr id="25" name="object 25">
              <a:extLst>
                <a:ext uri="{FF2B5EF4-FFF2-40B4-BE49-F238E27FC236}">
                  <a16:creationId xmlns:a16="http://schemas.microsoft.com/office/drawing/2014/main" id="{407C4DE5-73DE-E275-C02A-56716EE4653C}"/>
                </a:ext>
              </a:extLst>
            </p:cNvPr>
            <p:cNvSpPr/>
            <p:nvPr/>
          </p:nvSpPr>
          <p:spPr>
            <a:xfrm>
              <a:off x="2430520" y="7829197"/>
              <a:ext cx="4890770" cy="6073405"/>
            </a:xfrm>
            <a:prstGeom prst="rect">
              <a:avLst/>
            </a:prstGeom>
            <a:blipFill>
              <a:blip r:embed="rId12" cstate="print"/>
              <a:stretch>
                <a:fillRect/>
              </a:stretch>
            </a:blipFill>
          </p:spPr>
          <p:txBody>
            <a:bodyPr wrap="square" lIns="0" tIns="0" rIns="0" bIns="0" rtlCol="0"/>
            <a:lstStyle/>
            <a:p>
              <a:endParaRPr/>
            </a:p>
          </p:txBody>
        </p:sp>
        <p:sp>
          <p:nvSpPr>
            <p:cNvPr id="27" name="object 15">
              <a:extLst>
                <a:ext uri="{FF2B5EF4-FFF2-40B4-BE49-F238E27FC236}">
                  <a16:creationId xmlns:a16="http://schemas.microsoft.com/office/drawing/2014/main" id="{4602A2C0-69BE-E2DB-9F32-F2102F47C4E0}"/>
                </a:ext>
              </a:extLst>
            </p:cNvPr>
            <p:cNvSpPr/>
            <p:nvPr/>
          </p:nvSpPr>
          <p:spPr>
            <a:xfrm>
              <a:off x="6929241" y="7827556"/>
              <a:ext cx="4889752" cy="6113144"/>
            </a:xfrm>
            <a:prstGeom prst="rect">
              <a:avLst/>
            </a:prstGeom>
            <a:blipFill>
              <a:blip r:embed="rId13"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401516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844F6-D9F6-5AB7-C178-54A391400AF3}"/>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D35E24F-9AC9-D6A3-A9E6-8A020C1598EE}"/>
              </a:ext>
            </a:extLst>
          </p:cNvPr>
          <p:cNvGrpSpPr/>
          <p:nvPr/>
        </p:nvGrpSpPr>
        <p:grpSpPr>
          <a:xfrm>
            <a:off x="-8675" y="5217"/>
            <a:ext cx="12192000" cy="6858000"/>
            <a:chOff x="0" y="0"/>
            <a:chExt cx="9144000" cy="6858000"/>
          </a:xfrm>
        </p:grpSpPr>
        <p:sp>
          <p:nvSpPr>
            <p:cNvPr id="3" name="object 3">
              <a:extLst>
                <a:ext uri="{FF2B5EF4-FFF2-40B4-BE49-F238E27FC236}">
                  <a16:creationId xmlns:a16="http://schemas.microsoft.com/office/drawing/2014/main" id="{0B49D5A2-0B3D-FEA6-BDFA-4C936F07A0D5}"/>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C02D8226-F23E-3B06-2879-22475CB9707E}"/>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C08F2517-1875-EE5F-07E0-E622F0063232}"/>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25194B4-312D-F4EE-EDF3-0269BBE12815}"/>
              </a:ext>
            </a:extLst>
          </p:cNvPr>
          <p:cNvSpPr txBox="1"/>
          <p:nvPr/>
        </p:nvSpPr>
        <p:spPr>
          <a:xfrm>
            <a:off x="3852882" y="395143"/>
            <a:ext cx="8216143" cy="1938992"/>
          </a:xfrm>
          <a:prstGeom prst="rect">
            <a:avLst/>
          </a:prstGeom>
          <a:noFill/>
        </p:spPr>
        <p:txBody>
          <a:bodyPr wrap="square" rtlCol="0">
            <a:spAutoFit/>
          </a:bodyPr>
          <a:lstStyle/>
          <a:p>
            <a:r>
              <a:rPr lang="en-US" sz="4000" dirty="0">
                <a:solidFill>
                  <a:schemeClr val="bg1"/>
                </a:solidFill>
              </a:rPr>
              <a:t> Which U.S. presidents have appeared on dollar bills and/or certificates throughout U.S. history?</a:t>
            </a:r>
          </a:p>
        </p:txBody>
      </p:sp>
      <p:sp>
        <p:nvSpPr>
          <p:cNvPr id="7" name="TextBox 6">
            <a:extLst>
              <a:ext uri="{FF2B5EF4-FFF2-40B4-BE49-F238E27FC236}">
                <a16:creationId xmlns:a16="http://schemas.microsoft.com/office/drawing/2014/main" id="{2F7F434C-C8AC-6493-D647-A63AF1A5974D}"/>
              </a:ext>
            </a:extLst>
          </p:cNvPr>
          <p:cNvSpPr txBox="1"/>
          <p:nvPr/>
        </p:nvSpPr>
        <p:spPr>
          <a:xfrm>
            <a:off x="100750" y="2945889"/>
            <a:ext cx="4601315" cy="646331"/>
          </a:xfrm>
          <a:prstGeom prst="rect">
            <a:avLst/>
          </a:prstGeom>
          <a:noFill/>
        </p:spPr>
        <p:txBody>
          <a:bodyPr wrap="square" rtlCol="0">
            <a:spAutoFit/>
          </a:bodyPr>
          <a:lstStyle/>
          <a:p>
            <a:r>
              <a:rPr lang="en-US" sz="3600" dirty="0">
                <a:solidFill>
                  <a:schemeClr val="bg1"/>
                </a:solidFill>
              </a:rPr>
              <a:t>1) George Washington</a:t>
            </a:r>
          </a:p>
        </p:txBody>
      </p:sp>
      <p:sp>
        <p:nvSpPr>
          <p:cNvPr id="11" name="TextBox 10">
            <a:extLst>
              <a:ext uri="{FF2B5EF4-FFF2-40B4-BE49-F238E27FC236}">
                <a16:creationId xmlns:a16="http://schemas.microsoft.com/office/drawing/2014/main" id="{942688E4-EDCA-294A-BD60-BDA7BC160CE5}"/>
              </a:ext>
            </a:extLst>
          </p:cNvPr>
          <p:cNvSpPr txBox="1"/>
          <p:nvPr/>
        </p:nvSpPr>
        <p:spPr>
          <a:xfrm>
            <a:off x="7097223" y="2902847"/>
            <a:ext cx="3703049" cy="646331"/>
          </a:xfrm>
          <a:prstGeom prst="rect">
            <a:avLst/>
          </a:prstGeom>
          <a:noFill/>
        </p:spPr>
        <p:txBody>
          <a:bodyPr wrap="square" rtlCol="0">
            <a:spAutoFit/>
          </a:bodyPr>
          <a:lstStyle/>
          <a:p>
            <a:r>
              <a:rPr lang="en-US" sz="3600" dirty="0">
                <a:solidFill>
                  <a:schemeClr val="bg1"/>
                </a:solidFill>
              </a:rPr>
              <a:t>6) James Monroe </a:t>
            </a:r>
          </a:p>
        </p:txBody>
      </p:sp>
      <p:sp>
        <p:nvSpPr>
          <p:cNvPr id="16" name="TextBox 15">
            <a:extLst>
              <a:ext uri="{FF2B5EF4-FFF2-40B4-BE49-F238E27FC236}">
                <a16:creationId xmlns:a16="http://schemas.microsoft.com/office/drawing/2014/main" id="{47192A48-E6DA-CA8D-6784-1C3350882186}"/>
              </a:ext>
            </a:extLst>
          </p:cNvPr>
          <p:cNvSpPr txBox="1"/>
          <p:nvPr/>
        </p:nvSpPr>
        <p:spPr>
          <a:xfrm>
            <a:off x="118003" y="4122508"/>
            <a:ext cx="4141874" cy="646331"/>
          </a:xfrm>
          <a:prstGeom prst="rect">
            <a:avLst/>
          </a:prstGeom>
          <a:noFill/>
        </p:spPr>
        <p:txBody>
          <a:bodyPr wrap="square" rtlCol="0">
            <a:spAutoFit/>
          </a:bodyPr>
          <a:lstStyle/>
          <a:p>
            <a:r>
              <a:rPr lang="en-US" sz="3600" dirty="0">
                <a:solidFill>
                  <a:schemeClr val="bg1"/>
                </a:solidFill>
              </a:rPr>
              <a:t>3) Abraham Lincoln</a:t>
            </a:r>
          </a:p>
        </p:txBody>
      </p:sp>
      <p:sp>
        <p:nvSpPr>
          <p:cNvPr id="19" name="TextBox 18">
            <a:extLst>
              <a:ext uri="{FF2B5EF4-FFF2-40B4-BE49-F238E27FC236}">
                <a16:creationId xmlns:a16="http://schemas.microsoft.com/office/drawing/2014/main" id="{6DE5A8F1-6BDC-7748-3A71-5CD9BE88D139}"/>
              </a:ext>
            </a:extLst>
          </p:cNvPr>
          <p:cNvSpPr txBox="1"/>
          <p:nvPr/>
        </p:nvSpPr>
        <p:spPr>
          <a:xfrm>
            <a:off x="6754216" y="4673560"/>
            <a:ext cx="3771406" cy="646331"/>
          </a:xfrm>
          <a:prstGeom prst="rect">
            <a:avLst/>
          </a:prstGeom>
          <a:noFill/>
        </p:spPr>
        <p:txBody>
          <a:bodyPr wrap="square" rtlCol="0">
            <a:spAutoFit/>
          </a:bodyPr>
          <a:lstStyle/>
          <a:p>
            <a:r>
              <a:rPr lang="en-US" sz="3600" dirty="0">
                <a:solidFill>
                  <a:schemeClr val="bg1"/>
                </a:solidFill>
              </a:rPr>
              <a:t>9) James Madison</a:t>
            </a:r>
          </a:p>
        </p:txBody>
      </p:sp>
      <p:sp>
        <p:nvSpPr>
          <p:cNvPr id="21" name="TextBox 20">
            <a:extLst>
              <a:ext uri="{FF2B5EF4-FFF2-40B4-BE49-F238E27FC236}">
                <a16:creationId xmlns:a16="http://schemas.microsoft.com/office/drawing/2014/main" id="{DC55C4B5-D9A1-AA86-AE22-BD718BA6C4DB}"/>
              </a:ext>
            </a:extLst>
          </p:cNvPr>
          <p:cNvSpPr txBox="1"/>
          <p:nvPr/>
        </p:nvSpPr>
        <p:spPr>
          <a:xfrm>
            <a:off x="137705" y="5250879"/>
            <a:ext cx="4021254" cy="646331"/>
          </a:xfrm>
          <a:prstGeom prst="rect">
            <a:avLst/>
          </a:prstGeom>
          <a:noFill/>
        </p:spPr>
        <p:txBody>
          <a:bodyPr wrap="square" rtlCol="0">
            <a:spAutoFit/>
          </a:bodyPr>
          <a:lstStyle/>
          <a:p>
            <a:r>
              <a:rPr lang="en-US" sz="3600" dirty="0">
                <a:solidFill>
                  <a:schemeClr val="bg1"/>
                </a:solidFill>
              </a:rPr>
              <a:t>5) Ulysses S. Grant</a:t>
            </a:r>
          </a:p>
        </p:txBody>
      </p:sp>
      <p:sp>
        <p:nvSpPr>
          <p:cNvPr id="27" name="TextBox 26">
            <a:extLst>
              <a:ext uri="{FF2B5EF4-FFF2-40B4-BE49-F238E27FC236}">
                <a16:creationId xmlns:a16="http://schemas.microsoft.com/office/drawing/2014/main" id="{E7485CB7-355F-0FA2-BDD3-6793823A0348}"/>
              </a:ext>
            </a:extLst>
          </p:cNvPr>
          <p:cNvSpPr txBox="1"/>
          <p:nvPr/>
        </p:nvSpPr>
        <p:spPr>
          <a:xfrm>
            <a:off x="126256" y="4682973"/>
            <a:ext cx="3962663" cy="646331"/>
          </a:xfrm>
          <a:prstGeom prst="rect">
            <a:avLst/>
          </a:prstGeom>
          <a:noFill/>
        </p:spPr>
        <p:txBody>
          <a:bodyPr wrap="square" rtlCol="0">
            <a:spAutoFit/>
          </a:bodyPr>
          <a:lstStyle/>
          <a:p>
            <a:r>
              <a:rPr lang="en-US" sz="3600" dirty="0">
                <a:solidFill>
                  <a:schemeClr val="bg1"/>
                </a:solidFill>
              </a:rPr>
              <a:t>4) Andrew Jackson</a:t>
            </a:r>
          </a:p>
        </p:txBody>
      </p:sp>
      <p:sp>
        <p:nvSpPr>
          <p:cNvPr id="29" name="TextBox 28">
            <a:extLst>
              <a:ext uri="{FF2B5EF4-FFF2-40B4-BE49-F238E27FC236}">
                <a16:creationId xmlns:a16="http://schemas.microsoft.com/office/drawing/2014/main" id="{BB02C8C6-67A5-ECA9-88C5-6EB337F9F00D}"/>
              </a:ext>
            </a:extLst>
          </p:cNvPr>
          <p:cNvSpPr txBox="1"/>
          <p:nvPr/>
        </p:nvSpPr>
        <p:spPr>
          <a:xfrm>
            <a:off x="106227" y="3554270"/>
            <a:ext cx="4170903" cy="646331"/>
          </a:xfrm>
          <a:prstGeom prst="rect">
            <a:avLst/>
          </a:prstGeom>
          <a:noFill/>
        </p:spPr>
        <p:txBody>
          <a:bodyPr wrap="square" rtlCol="0">
            <a:spAutoFit/>
          </a:bodyPr>
          <a:lstStyle/>
          <a:p>
            <a:r>
              <a:rPr lang="en-US" sz="3600" dirty="0">
                <a:solidFill>
                  <a:schemeClr val="bg1"/>
                </a:solidFill>
              </a:rPr>
              <a:t>2) Thomas Jefferson</a:t>
            </a:r>
          </a:p>
        </p:txBody>
      </p:sp>
      <p:sp>
        <p:nvSpPr>
          <p:cNvPr id="18" name="TextBox 17">
            <a:extLst>
              <a:ext uri="{FF2B5EF4-FFF2-40B4-BE49-F238E27FC236}">
                <a16:creationId xmlns:a16="http://schemas.microsoft.com/office/drawing/2014/main" id="{E4440A1C-8A2F-539A-4FAF-B5664F9C92C2}"/>
              </a:ext>
            </a:extLst>
          </p:cNvPr>
          <p:cNvSpPr txBox="1"/>
          <p:nvPr/>
        </p:nvSpPr>
        <p:spPr>
          <a:xfrm>
            <a:off x="6656510" y="3484057"/>
            <a:ext cx="4143762" cy="646331"/>
          </a:xfrm>
          <a:prstGeom prst="rect">
            <a:avLst/>
          </a:prstGeom>
          <a:noFill/>
        </p:spPr>
        <p:txBody>
          <a:bodyPr wrap="square" rtlCol="0">
            <a:spAutoFit/>
          </a:bodyPr>
          <a:lstStyle/>
          <a:p>
            <a:r>
              <a:rPr lang="en-US" sz="3600" dirty="0">
                <a:solidFill>
                  <a:schemeClr val="bg1"/>
                </a:solidFill>
              </a:rPr>
              <a:t>7) William McKinley</a:t>
            </a:r>
          </a:p>
        </p:txBody>
      </p:sp>
      <p:sp>
        <p:nvSpPr>
          <p:cNvPr id="22" name="TextBox 21">
            <a:extLst>
              <a:ext uri="{FF2B5EF4-FFF2-40B4-BE49-F238E27FC236}">
                <a16:creationId xmlns:a16="http://schemas.microsoft.com/office/drawing/2014/main" id="{7CB92E62-AC02-4C5D-130C-4B3419386C04}"/>
              </a:ext>
            </a:extLst>
          </p:cNvPr>
          <p:cNvSpPr txBox="1"/>
          <p:nvPr/>
        </p:nvSpPr>
        <p:spPr>
          <a:xfrm>
            <a:off x="6381858" y="4096378"/>
            <a:ext cx="4143763" cy="646331"/>
          </a:xfrm>
          <a:prstGeom prst="rect">
            <a:avLst/>
          </a:prstGeom>
          <a:noFill/>
        </p:spPr>
        <p:txBody>
          <a:bodyPr wrap="square" rtlCol="0">
            <a:spAutoFit/>
          </a:bodyPr>
          <a:lstStyle/>
          <a:p>
            <a:r>
              <a:rPr lang="en-US" sz="3600" dirty="0">
                <a:solidFill>
                  <a:schemeClr val="bg1"/>
                </a:solidFill>
              </a:rPr>
              <a:t>8) Grover Cleveland</a:t>
            </a:r>
          </a:p>
        </p:txBody>
      </p:sp>
      <p:sp>
        <p:nvSpPr>
          <p:cNvPr id="26" name="TextBox 25">
            <a:extLst>
              <a:ext uri="{FF2B5EF4-FFF2-40B4-BE49-F238E27FC236}">
                <a16:creationId xmlns:a16="http://schemas.microsoft.com/office/drawing/2014/main" id="{67D7A876-ABCC-7D7F-4AAE-40A4016139BB}"/>
              </a:ext>
            </a:extLst>
          </p:cNvPr>
          <p:cNvSpPr txBox="1"/>
          <p:nvPr/>
        </p:nvSpPr>
        <p:spPr>
          <a:xfrm>
            <a:off x="5851945" y="5239198"/>
            <a:ext cx="4292722" cy="646331"/>
          </a:xfrm>
          <a:prstGeom prst="rect">
            <a:avLst/>
          </a:prstGeom>
          <a:noFill/>
        </p:spPr>
        <p:txBody>
          <a:bodyPr wrap="square" rtlCol="0">
            <a:spAutoFit/>
          </a:bodyPr>
          <a:lstStyle/>
          <a:p>
            <a:r>
              <a:rPr lang="en-US" sz="3600" dirty="0">
                <a:solidFill>
                  <a:schemeClr val="bg1"/>
                </a:solidFill>
              </a:rPr>
              <a:t>10) Woodrow Wilson</a:t>
            </a:r>
          </a:p>
        </p:txBody>
      </p:sp>
      <p:sp>
        <p:nvSpPr>
          <p:cNvPr id="5" name="$1">
            <a:extLst>
              <a:ext uri="{FF2B5EF4-FFF2-40B4-BE49-F238E27FC236}">
                <a16:creationId xmlns:a16="http://schemas.microsoft.com/office/drawing/2014/main" id="{7A5FA571-91A0-967D-6E34-62F678BEF9B5}"/>
              </a:ext>
            </a:extLst>
          </p:cNvPr>
          <p:cNvSpPr txBox="1"/>
          <p:nvPr/>
        </p:nvSpPr>
        <p:spPr>
          <a:xfrm>
            <a:off x="4596454" y="2959631"/>
            <a:ext cx="713008" cy="646331"/>
          </a:xfrm>
          <a:prstGeom prst="rect">
            <a:avLst/>
          </a:prstGeom>
          <a:noFill/>
        </p:spPr>
        <p:txBody>
          <a:bodyPr wrap="square" rtlCol="0">
            <a:spAutoFit/>
          </a:bodyPr>
          <a:lstStyle/>
          <a:p>
            <a:r>
              <a:rPr lang="en-US" sz="3600" dirty="0">
                <a:solidFill>
                  <a:schemeClr val="bg1"/>
                </a:solidFill>
              </a:rPr>
              <a:t>$1</a:t>
            </a:r>
          </a:p>
        </p:txBody>
      </p:sp>
      <p:sp>
        <p:nvSpPr>
          <p:cNvPr id="6" name="$2">
            <a:extLst>
              <a:ext uri="{FF2B5EF4-FFF2-40B4-BE49-F238E27FC236}">
                <a16:creationId xmlns:a16="http://schemas.microsoft.com/office/drawing/2014/main" id="{F8985B6C-7DD5-5D2A-9F8E-B0471427C97F}"/>
              </a:ext>
            </a:extLst>
          </p:cNvPr>
          <p:cNvSpPr txBox="1"/>
          <p:nvPr/>
        </p:nvSpPr>
        <p:spPr>
          <a:xfrm>
            <a:off x="4593577" y="3508850"/>
            <a:ext cx="713008" cy="646331"/>
          </a:xfrm>
          <a:prstGeom prst="rect">
            <a:avLst/>
          </a:prstGeom>
          <a:noFill/>
        </p:spPr>
        <p:txBody>
          <a:bodyPr wrap="square" rtlCol="0">
            <a:spAutoFit/>
          </a:bodyPr>
          <a:lstStyle/>
          <a:p>
            <a:r>
              <a:rPr lang="en-US" sz="3600" dirty="0">
                <a:solidFill>
                  <a:schemeClr val="bg1"/>
                </a:solidFill>
              </a:rPr>
              <a:t>$2</a:t>
            </a:r>
          </a:p>
        </p:txBody>
      </p:sp>
      <p:sp>
        <p:nvSpPr>
          <p:cNvPr id="9" name="$5">
            <a:extLst>
              <a:ext uri="{FF2B5EF4-FFF2-40B4-BE49-F238E27FC236}">
                <a16:creationId xmlns:a16="http://schemas.microsoft.com/office/drawing/2014/main" id="{B3072270-538F-0F67-F311-B55291C8E4D7}"/>
              </a:ext>
            </a:extLst>
          </p:cNvPr>
          <p:cNvSpPr txBox="1"/>
          <p:nvPr/>
        </p:nvSpPr>
        <p:spPr>
          <a:xfrm>
            <a:off x="4573447" y="4092570"/>
            <a:ext cx="713008" cy="646331"/>
          </a:xfrm>
          <a:prstGeom prst="rect">
            <a:avLst/>
          </a:prstGeom>
          <a:noFill/>
        </p:spPr>
        <p:txBody>
          <a:bodyPr wrap="square" rtlCol="0">
            <a:spAutoFit/>
          </a:bodyPr>
          <a:lstStyle/>
          <a:p>
            <a:r>
              <a:rPr lang="en-US" sz="3600" dirty="0">
                <a:solidFill>
                  <a:schemeClr val="bg1"/>
                </a:solidFill>
              </a:rPr>
              <a:t>$5</a:t>
            </a:r>
          </a:p>
        </p:txBody>
      </p:sp>
      <p:sp>
        <p:nvSpPr>
          <p:cNvPr id="10" name="$20">
            <a:extLst>
              <a:ext uri="{FF2B5EF4-FFF2-40B4-BE49-F238E27FC236}">
                <a16:creationId xmlns:a16="http://schemas.microsoft.com/office/drawing/2014/main" id="{215034F0-2FD5-F913-E178-EB5F5CD04A75}"/>
              </a:ext>
            </a:extLst>
          </p:cNvPr>
          <p:cNvSpPr txBox="1"/>
          <p:nvPr/>
        </p:nvSpPr>
        <p:spPr>
          <a:xfrm>
            <a:off x="4553316" y="4676295"/>
            <a:ext cx="1021552" cy="646331"/>
          </a:xfrm>
          <a:prstGeom prst="rect">
            <a:avLst/>
          </a:prstGeom>
          <a:noFill/>
        </p:spPr>
        <p:txBody>
          <a:bodyPr wrap="square" rtlCol="0">
            <a:spAutoFit/>
          </a:bodyPr>
          <a:lstStyle/>
          <a:p>
            <a:r>
              <a:rPr lang="en-US" sz="3600" dirty="0">
                <a:solidFill>
                  <a:schemeClr val="bg1"/>
                </a:solidFill>
              </a:rPr>
              <a:t>$20</a:t>
            </a:r>
          </a:p>
        </p:txBody>
      </p:sp>
      <p:sp>
        <p:nvSpPr>
          <p:cNvPr id="12" name="$50">
            <a:extLst>
              <a:ext uri="{FF2B5EF4-FFF2-40B4-BE49-F238E27FC236}">
                <a16:creationId xmlns:a16="http://schemas.microsoft.com/office/drawing/2014/main" id="{63E578B6-EFB3-2C7D-7343-B99275AB3080}"/>
              </a:ext>
            </a:extLst>
          </p:cNvPr>
          <p:cNvSpPr txBox="1"/>
          <p:nvPr/>
        </p:nvSpPr>
        <p:spPr>
          <a:xfrm>
            <a:off x="4567693" y="5242760"/>
            <a:ext cx="1021552" cy="646331"/>
          </a:xfrm>
          <a:prstGeom prst="rect">
            <a:avLst/>
          </a:prstGeom>
          <a:noFill/>
        </p:spPr>
        <p:txBody>
          <a:bodyPr wrap="square" rtlCol="0">
            <a:spAutoFit/>
          </a:bodyPr>
          <a:lstStyle/>
          <a:p>
            <a:r>
              <a:rPr lang="en-US" sz="3600" dirty="0">
                <a:solidFill>
                  <a:schemeClr val="bg1"/>
                </a:solidFill>
              </a:rPr>
              <a:t>$50</a:t>
            </a:r>
          </a:p>
        </p:txBody>
      </p:sp>
      <p:sp>
        <p:nvSpPr>
          <p:cNvPr id="15" name="$100">
            <a:extLst>
              <a:ext uri="{FF2B5EF4-FFF2-40B4-BE49-F238E27FC236}">
                <a16:creationId xmlns:a16="http://schemas.microsoft.com/office/drawing/2014/main" id="{0BA1C4C0-0211-C4E4-9D9C-BFC89511FB00}"/>
              </a:ext>
            </a:extLst>
          </p:cNvPr>
          <p:cNvSpPr txBox="1"/>
          <p:nvPr/>
        </p:nvSpPr>
        <p:spPr>
          <a:xfrm>
            <a:off x="10834780" y="2910752"/>
            <a:ext cx="1255906" cy="646331"/>
          </a:xfrm>
          <a:prstGeom prst="rect">
            <a:avLst/>
          </a:prstGeom>
          <a:noFill/>
        </p:spPr>
        <p:txBody>
          <a:bodyPr wrap="square" rtlCol="0">
            <a:spAutoFit/>
          </a:bodyPr>
          <a:lstStyle/>
          <a:p>
            <a:r>
              <a:rPr lang="en-US" sz="3600" dirty="0">
                <a:solidFill>
                  <a:schemeClr val="bg1"/>
                </a:solidFill>
              </a:rPr>
              <a:t>$100</a:t>
            </a:r>
          </a:p>
        </p:txBody>
      </p:sp>
      <p:sp>
        <p:nvSpPr>
          <p:cNvPr id="20" name="$500">
            <a:extLst>
              <a:ext uri="{FF2B5EF4-FFF2-40B4-BE49-F238E27FC236}">
                <a16:creationId xmlns:a16="http://schemas.microsoft.com/office/drawing/2014/main" id="{8B19C7B7-8D2E-EA64-AF13-643352B2BA92}"/>
              </a:ext>
            </a:extLst>
          </p:cNvPr>
          <p:cNvSpPr txBox="1"/>
          <p:nvPr/>
        </p:nvSpPr>
        <p:spPr>
          <a:xfrm>
            <a:off x="10831903" y="3494475"/>
            <a:ext cx="1255906" cy="646331"/>
          </a:xfrm>
          <a:prstGeom prst="rect">
            <a:avLst/>
          </a:prstGeom>
          <a:noFill/>
        </p:spPr>
        <p:txBody>
          <a:bodyPr wrap="square" rtlCol="0">
            <a:spAutoFit/>
          </a:bodyPr>
          <a:lstStyle/>
          <a:p>
            <a:r>
              <a:rPr lang="en-US" sz="3600" dirty="0">
                <a:solidFill>
                  <a:schemeClr val="bg1"/>
                </a:solidFill>
              </a:rPr>
              <a:t>$500</a:t>
            </a:r>
          </a:p>
        </p:txBody>
      </p:sp>
      <p:sp>
        <p:nvSpPr>
          <p:cNvPr id="24" name="$1000">
            <a:extLst>
              <a:ext uri="{FF2B5EF4-FFF2-40B4-BE49-F238E27FC236}">
                <a16:creationId xmlns:a16="http://schemas.microsoft.com/office/drawing/2014/main" id="{0D6F0D89-A61D-7C46-8832-8FBA09DFC964}"/>
              </a:ext>
            </a:extLst>
          </p:cNvPr>
          <p:cNvSpPr txBox="1"/>
          <p:nvPr/>
        </p:nvSpPr>
        <p:spPr>
          <a:xfrm>
            <a:off x="10611886" y="4078200"/>
            <a:ext cx="1542058" cy="646331"/>
          </a:xfrm>
          <a:prstGeom prst="rect">
            <a:avLst/>
          </a:prstGeom>
          <a:noFill/>
        </p:spPr>
        <p:txBody>
          <a:bodyPr wrap="square" rtlCol="0">
            <a:spAutoFit/>
          </a:bodyPr>
          <a:lstStyle/>
          <a:p>
            <a:r>
              <a:rPr lang="en-US" sz="3600" dirty="0">
                <a:solidFill>
                  <a:schemeClr val="bg1"/>
                </a:solidFill>
              </a:rPr>
              <a:t>$1000</a:t>
            </a:r>
          </a:p>
        </p:txBody>
      </p:sp>
      <p:sp>
        <p:nvSpPr>
          <p:cNvPr id="28" name="$5000">
            <a:extLst>
              <a:ext uri="{FF2B5EF4-FFF2-40B4-BE49-F238E27FC236}">
                <a16:creationId xmlns:a16="http://schemas.microsoft.com/office/drawing/2014/main" id="{5D785FE4-AC37-8EE7-316E-CEC161F44A37}"/>
              </a:ext>
            </a:extLst>
          </p:cNvPr>
          <p:cNvSpPr txBox="1"/>
          <p:nvPr/>
        </p:nvSpPr>
        <p:spPr>
          <a:xfrm>
            <a:off x="10626262" y="4661925"/>
            <a:ext cx="1542058" cy="646331"/>
          </a:xfrm>
          <a:prstGeom prst="rect">
            <a:avLst/>
          </a:prstGeom>
          <a:noFill/>
        </p:spPr>
        <p:txBody>
          <a:bodyPr wrap="square" rtlCol="0">
            <a:spAutoFit/>
          </a:bodyPr>
          <a:lstStyle/>
          <a:p>
            <a:r>
              <a:rPr lang="en-US" sz="3600" dirty="0">
                <a:solidFill>
                  <a:schemeClr val="bg1"/>
                </a:solidFill>
              </a:rPr>
              <a:t>$5000</a:t>
            </a:r>
          </a:p>
        </p:txBody>
      </p:sp>
      <p:sp>
        <p:nvSpPr>
          <p:cNvPr id="31" name="$100.000">
            <a:extLst>
              <a:ext uri="{FF2B5EF4-FFF2-40B4-BE49-F238E27FC236}">
                <a16:creationId xmlns:a16="http://schemas.microsoft.com/office/drawing/2014/main" id="{4102E2BD-68E9-C979-E291-490225A68FA0}"/>
              </a:ext>
            </a:extLst>
          </p:cNvPr>
          <p:cNvSpPr txBox="1"/>
          <p:nvPr/>
        </p:nvSpPr>
        <p:spPr>
          <a:xfrm>
            <a:off x="10023896" y="5228390"/>
            <a:ext cx="2148647" cy="646331"/>
          </a:xfrm>
          <a:prstGeom prst="rect">
            <a:avLst/>
          </a:prstGeom>
          <a:noFill/>
        </p:spPr>
        <p:txBody>
          <a:bodyPr wrap="square" rtlCol="0">
            <a:spAutoFit/>
          </a:bodyPr>
          <a:lstStyle/>
          <a:p>
            <a:r>
              <a:rPr lang="en-US" sz="3600" dirty="0">
                <a:solidFill>
                  <a:schemeClr val="bg1"/>
                </a:solidFill>
              </a:rPr>
              <a:t>$100.000</a:t>
            </a:r>
          </a:p>
        </p:txBody>
      </p:sp>
    </p:spTree>
    <p:extLst>
      <p:ext uri="{BB962C8B-B14F-4D97-AF65-F5344CB8AC3E}">
        <p14:creationId xmlns:p14="http://schemas.microsoft.com/office/powerpoint/2010/main" val="160765395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5"/>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6"/>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22" restart="whenNotActive" fill="hold" evtFilter="cancelBubble" nodeType="interactiveSeq">
                <p:stCondLst>
                  <p:cond evt="onClick" delay="0">
                    <p:tgtEl>
                      <p:spTgt spid="12"/>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childTnLst>
              </p:cTn>
              <p:nextCondLst>
                <p:cond evt="onClick" delay="0">
                  <p:tgtEl>
                    <p:spTgt spid="12"/>
                  </p:tgtEl>
                </p:cond>
              </p:nextCondLst>
            </p:seq>
            <p:seq concurrent="1" nextAc="seek">
              <p:cTn id="27" restart="whenNotActive" fill="hold" evtFilter="cancelBubble" nodeType="interactiveSeq">
                <p:stCondLst>
                  <p:cond evt="onClick" delay="0">
                    <p:tgtEl>
                      <p:spTgt spid="15"/>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32" restart="whenNotActive" fill="hold" evtFilter="cancelBubble" nodeType="interactiveSeq">
                <p:stCondLst>
                  <p:cond evt="onClick" delay="0">
                    <p:tgtEl>
                      <p:spTgt spid="20"/>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37" restart="whenNotActive" fill="hold" evtFilter="cancelBubble" nodeType="interactiveSeq">
                <p:stCondLst>
                  <p:cond evt="onClick" delay="0">
                    <p:tgtEl>
                      <p:spTgt spid="24"/>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childTnLst>
                                </p:cTn>
                              </p:par>
                            </p:childTnLst>
                          </p:cTn>
                        </p:par>
                      </p:childTnLst>
                    </p:cTn>
                  </p:par>
                </p:childTnLst>
              </p:cTn>
              <p:nextCondLst>
                <p:cond evt="onClick" delay="0">
                  <p:tgtEl>
                    <p:spTgt spid="24"/>
                  </p:tgtEl>
                </p:cond>
              </p:nextCondLst>
            </p:seq>
            <p:seq concurrent="1" nextAc="seek">
              <p:cTn id="42" restart="whenNotActive" fill="hold" evtFilter="cancelBubble" nodeType="interactiveSeq">
                <p:stCondLst>
                  <p:cond evt="onClick" delay="0">
                    <p:tgtEl>
                      <p:spTgt spid="28"/>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47" restart="whenNotActive" fill="hold" evtFilter="cancelBubble" nodeType="interactiveSeq">
                <p:stCondLst>
                  <p:cond evt="onClick" delay="0">
                    <p:tgtEl>
                      <p:spTgt spid="31"/>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31"/>
                  </p:tgtEl>
                </p:cond>
              </p:nextCondLst>
            </p:seq>
          </p:childTnLst>
        </p:cTn>
      </p:par>
    </p:tnLst>
    <p:bldLst>
      <p:bldP spid="7" grpId="0"/>
      <p:bldP spid="11" grpId="0"/>
      <p:bldP spid="16" grpId="0"/>
      <p:bldP spid="19" grpId="0"/>
      <p:bldP spid="21" grpId="0"/>
      <p:bldP spid="27" grpId="0"/>
      <p:bldP spid="29" grpId="0"/>
      <p:bldP spid="18" grpId="0"/>
      <p:bldP spid="22"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3C5517-B980-80C4-5E94-CBB42DE16F8E}"/>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F4EC402-41F4-179E-9DC1-6C95BD966ACF}"/>
              </a:ext>
            </a:extLst>
          </p:cNvPr>
          <p:cNvGrpSpPr/>
          <p:nvPr/>
        </p:nvGrpSpPr>
        <p:grpSpPr>
          <a:xfrm>
            <a:off x="-8675" y="5217"/>
            <a:ext cx="12192000" cy="6858000"/>
            <a:chOff x="0" y="0"/>
            <a:chExt cx="9144000" cy="6858000"/>
          </a:xfrm>
        </p:grpSpPr>
        <p:sp>
          <p:nvSpPr>
            <p:cNvPr id="3" name="object 3">
              <a:extLst>
                <a:ext uri="{FF2B5EF4-FFF2-40B4-BE49-F238E27FC236}">
                  <a16:creationId xmlns:a16="http://schemas.microsoft.com/office/drawing/2014/main" id="{36DFDE7B-D2E8-1989-3251-3D67F818645E}"/>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E9B8BE4B-AEDF-C79A-3647-29AE5606CF82}"/>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52276B48-6985-34CE-FFC6-8E5C110549F7}"/>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5AC6AF62-33B6-9930-236C-02E4BE5F0787}"/>
              </a:ext>
            </a:extLst>
          </p:cNvPr>
          <p:cNvSpPr txBox="1"/>
          <p:nvPr/>
        </p:nvSpPr>
        <p:spPr>
          <a:xfrm>
            <a:off x="3852882" y="395143"/>
            <a:ext cx="8216143" cy="1938992"/>
          </a:xfrm>
          <a:prstGeom prst="rect">
            <a:avLst/>
          </a:prstGeom>
          <a:noFill/>
        </p:spPr>
        <p:txBody>
          <a:bodyPr wrap="square" rtlCol="0">
            <a:spAutoFit/>
          </a:bodyPr>
          <a:lstStyle/>
          <a:p>
            <a:r>
              <a:rPr lang="en-US" sz="4000" dirty="0">
                <a:solidFill>
                  <a:schemeClr val="bg1"/>
                </a:solidFill>
              </a:rPr>
              <a:t> Which U.S. presidents figure nowadays on the regular coins in the USA?</a:t>
            </a:r>
          </a:p>
        </p:txBody>
      </p:sp>
      <p:sp>
        <p:nvSpPr>
          <p:cNvPr id="7" name="TextBox 6">
            <a:extLst>
              <a:ext uri="{FF2B5EF4-FFF2-40B4-BE49-F238E27FC236}">
                <a16:creationId xmlns:a16="http://schemas.microsoft.com/office/drawing/2014/main" id="{1F94041C-75C0-9F90-0E93-D5BB4476F4A6}"/>
              </a:ext>
            </a:extLst>
          </p:cNvPr>
          <p:cNvSpPr txBox="1"/>
          <p:nvPr/>
        </p:nvSpPr>
        <p:spPr>
          <a:xfrm>
            <a:off x="909204" y="3000332"/>
            <a:ext cx="8406246" cy="646331"/>
          </a:xfrm>
          <a:prstGeom prst="rect">
            <a:avLst/>
          </a:prstGeom>
          <a:noFill/>
        </p:spPr>
        <p:txBody>
          <a:bodyPr wrap="square" rtlCol="0">
            <a:spAutoFit/>
          </a:bodyPr>
          <a:lstStyle/>
          <a:p>
            <a:r>
              <a:rPr lang="en-US" sz="3600" dirty="0">
                <a:solidFill>
                  <a:schemeClr val="bg1"/>
                </a:solidFill>
              </a:rPr>
              <a:t>1) Abraham Lincoln                    - Penny</a:t>
            </a:r>
          </a:p>
        </p:txBody>
      </p:sp>
      <p:sp>
        <p:nvSpPr>
          <p:cNvPr id="16" name="TextBox 15">
            <a:extLst>
              <a:ext uri="{FF2B5EF4-FFF2-40B4-BE49-F238E27FC236}">
                <a16:creationId xmlns:a16="http://schemas.microsoft.com/office/drawing/2014/main" id="{9511F271-C1DC-D445-752A-10F956B0202B}"/>
              </a:ext>
            </a:extLst>
          </p:cNvPr>
          <p:cNvSpPr txBox="1"/>
          <p:nvPr/>
        </p:nvSpPr>
        <p:spPr>
          <a:xfrm>
            <a:off x="938232" y="4105255"/>
            <a:ext cx="7358495" cy="646331"/>
          </a:xfrm>
          <a:prstGeom prst="rect">
            <a:avLst/>
          </a:prstGeom>
          <a:noFill/>
        </p:spPr>
        <p:txBody>
          <a:bodyPr wrap="square" rtlCol="0">
            <a:spAutoFit/>
          </a:bodyPr>
          <a:lstStyle/>
          <a:p>
            <a:r>
              <a:rPr lang="en-US" sz="3600" dirty="0">
                <a:solidFill>
                  <a:schemeClr val="bg1"/>
                </a:solidFill>
              </a:rPr>
              <a:t>3) Franklin D. Rosevelt   - Dime</a:t>
            </a:r>
          </a:p>
        </p:txBody>
      </p:sp>
      <p:sp>
        <p:nvSpPr>
          <p:cNvPr id="21" name="TextBox 20">
            <a:extLst>
              <a:ext uri="{FF2B5EF4-FFF2-40B4-BE49-F238E27FC236}">
                <a16:creationId xmlns:a16="http://schemas.microsoft.com/office/drawing/2014/main" id="{5790FEBF-0ACD-3085-986B-5F7D21E2A3CA}"/>
              </a:ext>
            </a:extLst>
          </p:cNvPr>
          <p:cNvSpPr txBox="1"/>
          <p:nvPr/>
        </p:nvSpPr>
        <p:spPr>
          <a:xfrm>
            <a:off x="906176" y="5250879"/>
            <a:ext cx="8066374" cy="646331"/>
          </a:xfrm>
          <a:prstGeom prst="rect">
            <a:avLst/>
          </a:prstGeom>
          <a:noFill/>
        </p:spPr>
        <p:txBody>
          <a:bodyPr wrap="square" rtlCol="0">
            <a:spAutoFit/>
          </a:bodyPr>
          <a:lstStyle/>
          <a:p>
            <a:r>
              <a:rPr lang="en-US" sz="3600" dirty="0">
                <a:solidFill>
                  <a:schemeClr val="bg1"/>
                </a:solidFill>
              </a:rPr>
              <a:t>5) John F. Kennedy            - Half Dollar</a:t>
            </a:r>
          </a:p>
        </p:txBody>
      </p:sp>
      <p:sp>
        <p:nvSpPr>
          <p:cNvPr id="27" name="TextBox 26">
            <a:extLst>
              <a:ext uri="{FF2B5EF4-FFF2-40B4-BE49-F238E27FC236}">
                <a16:creationId xmlns:a16="http://schemas.microsoft.com/office/drawing/2014/main" id="{F17EF34E-DCE3-80B2-1428-29190AC52644}"/>
              </a:ext>
            </a:extLst>
          </p:cNvPr>
          <p:cNvSpPr txBox="1"/>
          <p:nvPr/>
        </p:nvSpPr>
        <p:spPr>
          <a:xfrm>
            <a:off x="911980" y="4682973"/>
            <a:ext cx="7793870" cy="646331"/>
          </a:xfrm>
          <a:prstGeom prst="rect">
            <a:avLst/>
          </a:prstGeom>
          <a:noFill/>
        </p:spPr>
        <p:txBody>
          <a:bodyPr wrap="square" rtlCol="0">
            <a:spAutoFit/>
          </a:bodyPr>
          <a:lstStyle/>
          <a:p>
            <a:r>
              <a:rPr lang="en-US" sz="3600" dirty="0">
                <a:solidFill>
                  <a:schemeClr val="bg1"/>
                </a:solidFill>
              </a:rPr>
              <a:t>4) George Washington    - Quarter</a:t>
            </a:r>
          </a:p>
        </p:txBody>
      </p:sp>
      <p:sp>
        <p:nvSpPr>
          <p:cNvPr id="29" name="TextBox 28">
            <a:extLst>
              <a:ext uri="{FF2B5EF4-FFF2-40B4-BE49-F238E27FC236}">
                <a16:creationId xmlns:a16="http://schemas.microsoft.com/office/drawing/2014/main" id="{9419BD4B-3E89-B32B-D1DA-7EC47207332F}"/>
              </a:ext>
            </a:extLst>
          </p:cNvPr>
          <p:cNvSpPr txBox="1"/>
          <p:nvPr/>
        </p:nvSpPr>
        <p:spPr>
          <a:xfrm>
            <a:off x="909204" y="3554270"/>
            <a:ext cx="7625196" cy="646331"/>
          </a:xfrm>
          <a:prstGeom prst="rect">
            <a:avLst/>
          </a:prstGeom>
          <a:noFill/>
        </p:spPr>
        <p:txBody>
          <a:bodyPr wrap="square" rtlCol="0">
            <a:spAutoFit/>
          </a:bodyPr>
          <a:lstStyle/>
          <a:p>
            <a:r>
              <a:rPr lang="en-US" sz="3600" dirty="0">
                <a:solidFill>
                  <a:schemeClr val="bg1"/>
                </a:solidFill>
              </a:rPr>
              <a:t>2) Thomas Jefferson                 - Nickel</a:t>
            </a:r>
          </a:p>
        </p:txBody>
      </p:sp>
      <p:pic>
        <p:nvPicPr>
          <p:cNvPr id="6" name="Picture 5" descr="Lincoln Penny 1 oz Copper Round (New) - Hero Bullion">
            <a:extLst>
              <a:ext uri="{FF2B5EF4-FFF2-40B4-BE49-F238E27FC236}">
                <a16:creationId xmlns:a16="http://schemas.microsoft.com/office/drawing/2014/main" id="{E918670E-A928-69AA-749D-267B5E539777}"/>
              </a:ext>
            </a:extLst>
          </p:cNvPr>
          <p:cNvPicPr>
            <a:picLocks noChangeAspect="1"/>
          </p:cNvPicPr>
          <p:nvPr/>
        </p:nvPicPr>
        <p:blipFill>
          <a:blip r:embed="rId6"/>
          <a:stretch/>
        </p:blipFill>
        <p:spPr>
          <a:xfrm>
            <a:off x="6199980" y="1562742"/>
            <a:ext cx="1557735" cy="1557735"/>
          </a:xfrm>
          <a:prstGeom prst="rect">
            <a:avLst/>
          </a:prstGeom>
        </p:spPr>
      </p:pic>
      <p:pic>
        <p:nvPicPr>
          <p:cNvPr id="12" name="Picture 11" descr="Roosevelt dime - Wikipedia">
            <a:extLst>
              <a:ext uri="{FF2B5EF4-FFF2-40B4-BE49-F238E27FC236}">
                <a16:creationId xmlns:a16="http://schemas.microsoft.com/office/drawing/2014/main" id="{40663452-04ED-38C3-696B-3BEE88EF3D40}"/>
              </a:ext>
            </a:extLst>
          </p:cNvPr>
          <p:cNvPicPr>
            <a:picLocks noChangeAspect="1"/>
          </p:cNvPicPr>
          <p:nvPr/>
        </p:nvPicPr>
        <p:blipFill>
          <a:blip r:embed="rId7"/>
          <a:stretch/>
        </p:blipFill>
        <p:spPr>
          <a:xfrm>
            <a:off x="7976799" y="1708887"/>
            <a:ext cx="1557735" cy="1599275"/>
          </a:xfrm>
          <a:prstGeom prst="rect">
            <a:avLst/>
          </a:prstGeom>
        </p:spPr>
      </p:pic>
      <p:pic>
        <p:nvPicPr>
          <p:cNvPr id="14" name="Picture 13" descr="1/4 Dollar – Quarter – Washington Quarter (1990) – Cosmos Of Collectibles">
            <a:extLst>
              <a:ext uri="{FF2B5EF4-FFF2-40B4-BE49-F238E27FC236}">
                <a16:creationId xmlns:a16="http://schemas.microsoft.com/office/drawing/2014/main" id="{D8F0C99D-8E44-3FDF-3F58-0FF8899EB66F}"/>
              </a:ext>
            </a:extLst>
          </p:cNvPr>
          <p:cNvPicPr>
            <a:picLocks noChangeAspect="1"/>
          </p:cNvPicPr>
          <p:nvPr/>
        </p:nvPicPr>
        <p:blipFill>
          <a:blip r:embed="rId8"/>
          <a:stretch/>
        </p:blipFill>
        <p:spPr>
          <a:xfrm>
            <a:off x="9844082" y="4598780"/>
            <a:ext cx="1981200" cy="1981200"/>
          </a:xfrm>
          <a:prstGeom prst="rect">
            <a:avLst/>
          </a:prstGeom>
        </p:spPr>
      </p:pic>
      <p:pic>
        <p:nvPicPr>
          <p:cNvPr id="15" name="Picture 14">
            <a:extLst>
              <a:ext uri="{FF2B5EF4-FFF2-40B4-BE49-F238E27FC236}">
                <a16:creationId xmlns:a16="http://schemas.microsoft.com/office/drawing/2014/main" id="{A9E9088B-8570-CEC4-E983-48A52B35B1E0}"/>
              </a:ext>
            </a:extLst>
          </p:cNvPr>
          <p:cNvPicPr>
            <a:picLocks noChangeAspect="1"/>
          </p:cNvPicPr>
          <p:nvPr/>
        </p:nvPicPr>
        <p:blipFill>
          <a:blip r:embed="rId9"/>
          <a:stretch/>
        </p:blipFill>
        <p:spPr>
          <a:xfrm>
            <a:off x="9561840" y="1815158"/>
            <a:ext cx="2586018" cy="2586018"/>
          </a:xfrm>
          <a:prstGeom prst="rect">
            <a:avLst/>
          </a:prstGeom>
        </p:spPr>
      </p:pic>
      <p:pic>
        <p:nvPicPr>
          <p:cNvPr id="17" name="Picture 16" descr="2001 D Nickel Value | CoinTrackers">
            <a:extLst>
              <a:ext uri="{FF2B5EF4-FFF2-40B4-BE49-F238E27FC236}">
                <a16:creationId xmlns:a16="http://schemas.microsoft.com/office/drawing/2014/main" id="{D9798F65-5F24-44DE-6BE6-DED538E6B662}"/>
              </a:ext>
            </a:extLst>
          </p:cNvPr>
          <p:cNvPicPr>
            <a:picLocks noChangeAspect="1"/>
          </p:cNvPicPr>
          <p:nvPr/>
        </p:nvPicPr>
        <p:blipFill>
          <a:blip r:embed="rId10"/>
          <a:stretch/>
        </p:blipFill>
        <p:spPr>
          <a:xfrm>
            <a:off x="8104435" y="3660524"/>
            <a:ext cx="1821126" cy="1821126"/>
          </a:xfrm>
          <a:prstGeom prst="rect">
            <a:avLst/>
          </a:prstGeom>
        </p:spPr>
      </p:pic>
      <p:pic>
        <p:nvPicPr>
          <p:cNvPr id="20" name="Picture 19" descr="Dollar Coins | U.S. Mint">
            <a:extLst>
              <a:ext uri="{FF2B5EF4-FFF2-40B4-BE49-F238E27FC236}">
                <a16:creationId xmlns:a16="http://schemas.microsoft.com/office/drawing/2014/main" id="{800D07E9-ED7D-CC05-CAB5-E19A03615361}"/>
              </a:ext>
            </a:extLst>
          </p:cNvPr>
          <p:cNvPicPr>
            <a:picLocks noChangeAspect="1"/>
          </p:cNvPicPr>
          <p:nvPr/>
        </p:nvPicPr>
        <p:blipFill>
          <a:blip r:embed="rId11"/>
          <a:stretch/>
        </p:blipFill>
        <p:spPr>
          <a:xfrm>
            <a:off x="580189" y="2029173"/>
            <a:ext cx="4257675" cy="4257675"/>
          </a:xfrm>
          <a:prstGeom prst="rect">
            <a:avLst/>
          </a:prstGeom>
        </p:spPr>
      </p:pic>
      <p:pic>
        <p:nvPicPr>
          <p:cNvPr id="23" name="Picture 22" descr="James Monroe Presidential $1 Coin">
            <a:extLst>
              <a:ext uri="{FF2B5EF4-FFF2-40B4-BE49-F238E27FC236}">
                <a16:creationId xmlns:a16="http://schemas.microsoft.com/office/drawing/2014/main" id="{FE7918E4-26A2-8962-257A-62AA9B698790}"/>
              </a:ext>
            </a:extLst>
          </p:cNvPr>
          <p:cNvPicPr>
            <a:picLocks noChangeAspect="1"/>
          </p:cNvPicPr>
          <p:nvPr/>
        </p:nvPicPr>
        <p:blipFill>
          <a:blip r:embed="rId12"/>
          <a:stretch/>
        </p:blipFill>
        <p:spPr>
          <a:xfrm>
            <a:off x="3875994" y="2064614"/>
            <a:ext cx="4192974" cy="4192974"/>
          </a:xfrm>
          <a:prstGeom prst="rect">
            <a:avLst/>
          </a:prstGeom>
        </p:spPr>
      </p:pic>
      <p:pic>
        <p:nvPicPr>
          <p:cNvPr id="24" name="Picture 23" descr="Franklin Pierce Us Presidential Dollar One Coin Only">
            <a:extLst>
              <a:ext uri="{FF2B5EF4-FFF2-40B4-BE49-F238E27FC236}">
                <a16:creationId xmlns:a16="http://schemas.microsoft.com/office/drawing/2014/main" id="{E479B71E-DAAE-30DF-4AF1-33F0BAE21508}"/>
              </a:ext>
            </a:extLst>
          </p:cNvPr>
          <p:cNvPicPr>
            <a:picLocks noChangeAspect="1"/>
          </p:cNvPicPr>
          <p:nvPr/>
        </p:nvPicPr>
        <p:blipFill>
          <a:blip r:embed="rId13"/>
          <a:stretch/>
        </p:blipFill>
        <p:spPr>
          <a:xfrm>
            <a:off x="7089942" y="2042159"/>
            <a:ext cx="4168957" cy="4168957"/>
          </a:xfrm>
          <a:prstGeom prst="rect">
            <a:avLst/>
          </a:prstGeom>
        </p:spPr>
      </p:pic>
      <p:pic>
        <p:nvPicPr>
          <p:cNvPr id="10" name="Picture 9">
            <a:extLst>
              <a:ext uri="{FF2B5EF4-FFF2-40B4-BE49-F238E27FC236}">
                <a16:creationId xmlns:a16="http://schemas.microsoft.com/office/drawing/2014/main" id="{22FE95EC-D9E4-628D-9F51-8CE4486E83E9}"/>
              </a:ext>
            </a:extLst>
          </p:cNvPr>
          <p:cNvPicPr>
            <a:picLocks noChangeAspect="1"/>
          </p:cNvPicPr>
          <p:nvPr/>
        </p:nvPicPr>
        <p:blipFill>
          <a:blip r:embed="rId14"/>
          <a:stretch>
            <a:fillRect/>
          </a:stretch>
        </p:blipFill>
        <p:spPr>
          <a:xfrm>
            <a:off x="103786" y="1997604"/>
            <a:ext cx="4188887" cy="4284089"/>
          </a:xfrm>
          <a:prstGeom prst="rect">
            <a:avLst/>
          </a:prstGeom>
        </p:spPr>
      </p:pic>
      <p:pic>
        <p:nvPicPr>
          <p:cNvPr id="18" name="Picture 17">
            <a:extLst>
              <a:ext uri="{FF2B5EF4-FFF2-40B4-BE49-F238E27FC236}">
                <a16:creationId xmlns:a16="http://schemas.microsoft.com/office/drawing/2014/main" id="{2956D35D-D839-DE4C-D50D-9A8B1657A791}"/>
              </a:ext>
            </a:extLst>
          </p:cNvPr>
          <p:cNvPicPr>
            <a:picLocks noChangeAspect="1"/>
          </p:cNvPicPr>
          <p:nvPr/>
        </p:nvPicPr>
        <p:blipFill>
          <a:blip r:embed="rId15"/>
          <a:stretch>
            <a:fillRect/>
          </a:stretch>
        </p:blipFill>
        <p:spPr>
          <a:xfrm>
            <a:off x="3936623" y="1723718"/>
            <a:ext cx="8276178" cy="4406989"/>
          </a:xfrm>
          <a:prstGeom prst="rect">
            <a:avLst/>
          </a:prstGeom>
        </p:spPr>
      </p:pic>
    </p:spTree>
    <p:extLst>
      <p:ext uri="{BB962C8B-B14F-4D97-AF65-F5344CB8AC3E}">
        <p14:creationId xmlns:p14="http://schemas.microsoft.com/office/powerpoint/2010/main" val="223556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0"/>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nodeType="clickEffect">
                                  <p:stCondLst>
                                    <p:cond delay="0"/>
                                  </p:stCondLst>
                                  <p:childTnLst>
                                    <p:set>
                                      <p:cBhvr>
                                        <p:cTn id="48" dur="1" fill="hold">
                                          <p:stCondLst>
                                            <p:cond delay="0"/>
                                          </p:stCondLst>
                                        </p:cTn>
                                        <p:tgtEl>
                                          <p:spTgt spid="20"/>
                                        </p:tgtEl>
                                        <p:attrNameLst>
                                          <p:attrName>style.visibility</p:attrName>
                                        </p:attrNameLst>
                                      </p:cBhvr>
                                      <p:to>
                                        <p:strVal val="hidden"/>
                                      </p:to>
                                    </p:set>
                                  </p:childTnLst>
                                </p:cTn>
                              </p:par>
                              <p:par>
                                <p:cTn id="49" presetID="1" presetClass="exit" presetSubtype="0" fill="hold" nodeType="withEffect">
                                  <p:stCondLst>
                                    <p:cond delay="0"/>
                                  </p:stCondLst>
                                  <p:childTnLst>
                                    <p:set>
                                      <p:cBhvr>
                                        <p:cTn id="50" dur="1" fill="hold">
                                          <p:stCondLst>
                                            <p:cond delay="0"/>
                                          </p:stCondLst>
                                        </p:cTn>
                                        <p:tgtEl>
                                          <p:spTgt spid="23"/>
                                        </p:tgtEl>
                                        <p:attrNameLst>
                                          <p:attrName>style.visibility</p:attrName>
                                        </p:attrNameLst>
                                      </p:cBhvr>
                                      <p:to>
                                        <p:strVal val="hidden"/>
                                      </p:to>
                                    </p:set>
                                  </p:childTnLst>
                                </p:cTn>
                              </p:par>
                              <p:par>
                                <p:cTn id="51" presetID="1" presetClass="exit" presetSubtype="0" fill="hold" nodeType="withEffect">
                                  <p:stCondLst>
                                    <p:cond delay="0"/>
                                  </p:stCondLst>
                                  <p:childTnLst>
                                    <p:set>
                                      <p:cBhvr>
                                        <p:cTn id="52" dur="1" fill="hold">
                                          <p:stCondLst>
                                            <p:cond delay="0"/>
                                          </p:stCondLst>
                                        </p:cTn>
                                        <p:tgtEl>
                                          <p:spTgt spid="24"/>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10"/>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6" grpId="0"/>
      <p:bldP spid="21" grpId="0"/>
      <p:bldP spid="27" grpId="0"/>
      <p:bldP spid="29"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7DF050-B7A9-B6CA-B1FF-40F9353FCD29}"/>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1618EB6-E3C8-A735-EB4F-702D59ED96E2}"/>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641332D6-C8C8-B80E-1B02-7286161C5CCC}"/>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DF889D91-C4E7-A4FF-6783-1485C03A5BED}"/>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035383FA-BA6B-C32A-7A60-8A74D607D10F}"/>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52B4CFB3-64F7-FD25-0AFD-340F9A2F843D}"/>
              </a:ext>
            </a:extLst>
          </p:cNvPr>
          <p:cNvSpPr txBox="1"/>
          <p:nvPr/>
        </p:nvSpPr>
        <p:spPr>
          <a:xfrm>
            <a:off x="3748671" y="772510"/>
            <a:ext cx="7977353" cy="1323439"/>
          </a:xfrm>
          <a:prstGeom prst="rect">
            <a:avLst/>
          </a:prstGeom>
          <a:noFill/>
        </p:spPr>
        <p:txBody>
          <a:bodyPr wrap="square" rtlCol="0">
            <a:spAutoFit/>
          </a:bodyPr>
          <a:lstStyle/>
          <a:p>
            <a:pPr marL="266700" indent="-266700"/>
            <a:r>
              <a:rPr lang="en-US" sz="4000" dirty="0">
                <a:solidFill>
                  <a:schemeClr val="bg1"/>
                </a:solidFill>
              </a:rPr>
              <a:t>  Witch of  these statements about FDR is not true?</a:t>
            </a:r>
          </a:p>
        </p:txBody>
      </p:sp>
      <p:sp>
        <p:nvSpPr>
          <p:cNvPr id="6" name="TextBox 5">
            <a:extLst>
              <a:ext uri="{FF2B5EF4-FFF2-40B4-BE49-F238E27FC236}">
                <a16:creationId xmlns:a16="http://schemas.microsoft.com/office/drawing/2014/main" id="{39A4B156-38FB-FDB0-C1F5-A981B379232F}"/>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a:t>
            </a:r>
            <a:r>
              <a:rPr lang="pt-BR" sz="4000" dirty="0">
                <a:solidFill>
                  <a:schemeClr val="bg1"/>
                </a:solidFill>
              </a:rPr>
              <a:t>Fifth cousin of Teddy Rosevelt</a:t>
            </a:r>
          </a:p>
        </p:txBody>
      </p:sp>
      <p:sp>
        <p:nvSpPr>
          <p:cNvPr id="10" name="TextBox 9">
            <a:extLst>
              <a:ext uri="{FF2B5EF4-FFF2-40B4-BE49-F238E27FC236}">
                <a16:creationId xmlns:a16="http://schemas.microsoft.com/office/drawing/2014/main" id="{EFED867C-BBE3-EB62-F410-60A08D536451}"/>
              </a:ext>
            </a:extLst>
          </p:cNvPr>
          <p:cNvSpPr txBox="1"/>
          <p:nvPr/>
        </p:nvSpPr>
        <p:spPr>
          <a:xfrm>
            <a:off x="460714" y="3657163"/>
            <a:ext cx="11260066" cy="707886"/>
          </a:xfrm>
          <a:prstGeom prst="rect">
            <a:avLst/>
          </a:prstGeom>
          <a:noFill/>
        </p:spPr>
        <p:txBody>
          <a:bodyPr wrap="square" rtlCol="0">
            <a:spAutoFit/>
          </a:bodyPr>
          <a:lstStyle/>
          <a:p>
            <a:r>
              <a:rPr lang="en-US" sz="4000" dirty="0">
                <a:solidFill>
                  <a:schemeClr val="bg1"/>
                </a:solidFill>
              </a:rPr>
              <a:t>b) Won 4 times the presidential election</a:t>
            </a:r>
          </a:p>
        </p:txBody>
      </p:sp>
      <p:sp>
        <p:nvSpPr>
          <p:cNvPr id="12" name="TextBox 11">
            <a:extLst>
              <a:ext uri="{FF2B5EF4-FFF2-40B4-BE49-F238E27FC236}">
                <a16:creationId xmlns:a16="http://schemas.microsoft.com/office/drawing/2014/main" id="{FB1F48B7-21E7-2732-7D58-83193347C8F5}"/>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Order the nuclear attack, but died before to see it</a:t>
            </a:r>
            <a:endParaRPr lang="en-US" sz="3600" dirty="0">
              <a:solidFill>
                <a:schemeClr val="bg1"/>
              </a:solidFill>
            </a:endParaRPr>
          </a:p>
        </p:txBody>
      </p:sp>
      <p:sp>
        <p:nvSpPr>
          <p:cNvPr id="15" name="TextBox 14">
            <a:extLst>
              <a:ext uri="{FF2B5EF4-FFF2-40B4-BE49-F238E27FC236}">
                <a16:creationId xmlns:a16="http://schemas.microsoft.com/office/drawing/2014/main" id="{C1349503-E613-250B-70D3-87BDFB06A1A9}"/>
              </a:ext>
            </a:extLst>
          </p:cNvPr>
          <p:cNvSpPr txBox="1"/>
          <p:nvPr/>
        </p:nvSpPr>
        <p:spPr>
          <a:xfrm>
            <a:off x="439690" y="4825134"/>
            <a:ext cx="11690226" cy="707886"/>
          </a:xfrm>
          <a:prstGeom prst="rect">
            <a:avLst/>
          </a:prstGeom>
          <a:noFill/>
        </p:spPr>
        <p:txBody>
          <a:bodyPr wrap="square" rtlCol="0">
            <a:spAutoFit/>
          </a:bodyPr>
          <a:lstStyle/>
          <a:p>
            <a:r>
              <a:rPr lang="en-US" sz="4000" dirty="0">
                <a:solidFill>
                  <a:schemeClr val="bg1"/>
                </a:solidFill>
              </a:rPr>
              <a:t>d) In </a:t>
            </a:r>
            <a:r>
              <a:rPr lang="pt-BR" sz="4000" dirty="0">
                <a:solidFill>
                  <a:schemeClr val="bg1"/>
                </a:solidFill>
              </a:rPr>
              <a:t>1921 had Polio when he was 39 years old</a:t>
            </a:r>
            <a:endParaRPr lang="en-US" sz="3200" dirty="0">
              <a:solidFill>
                <a:schemeClr val="bg1"/>
              </a:solidFill>
            </a:endParaRPr>
          </a:p>
        </p:txBody>
      </p:sp>
      <p:sp>
        <p:nvSpPr>
          <p:cNvPr id="17" name="TextBox 16">
            <a:extLst>
              <a:ext uri="{FF2B5EF4-FFF2-40B4-BE49-F238E27FC236}">
                <a16:creationId xmlns:a16="http://schemas.microsoft.com/office/drawing/2014/main" id="{46E8B6CE-F5E3-0D63-0CB2-BA128A8C7BB9}"/>
              </a:ext>
            </a:extLst>
          </p:cNvPr>
          <p:cNvSpPr txBox="1"/>
          <p:nvPr/>
        </p:nvSpPr>
        <p:spPr>
          <a:xfrm>
            <a:off x="439690" y="5411733"/>
            <a:ext cx="11690226" cy="707886"/>
          </a:xfrm>
          <a:prstGeom prst="rect">
            <a:avLst/>
          </a:prstGeom>
          <a:noFill/>
        </p:spPr>
        <p:txBody>
          <a:bodyPr wrap="square" rtlCol="0">
            <a:spAutoFit/>
          </a:bodyPr>
          <a:lstStyle/>
          <a:p>
            <a:pPr marL="530225" indent="-530225"/>
            <a:r>
              <a:rPr lang="en-US" sz="4000" dirty="0">
                <a:solidFill>
                  <a:schemeClr val="bg1"/>
                </a:solidFill>
              </a:rPr>
              <a:t>e) Faced the Great Depression through the New Deal</a:t>
            </a:r>
            <a:endParaRPr lang="en-US" sz="3200" dirty="0">
              <a:solidFill>
                <a:schemeClr val="bg1"/>
              </a:solidFill>
            </a:endParaRPr>
          </a:p>
        </p:txBody>
      </p:sp>
      <p:pic>
        <p:nvPicPr>
          <p:cNvPr id="11" name="Picture 10">
            <a:extLst>
              <a:ext uri="{FF2B5EF4-FFF2-40B4-BE49-F238E27FC236}">
                <a16:creationId xmlns:a16="http://schemas.microsoft.com/office/drawing/2014/main" id="{088D3047-5AEB-1B6F-4452-94C0B492218F}"/>
              </a:ext>
            </a:extLst>
          </p:cNvPr>
          <p:cNvPicPr>
            <a:picLocks noChangeAspect="1"/>
          </p:cNvPicPr>
          <p:nvPr/>
        </p:nvPicPr>
        <p:blipFill>
          <a:blip r:embed="rId6"/>
          <a:stretch>
            <a:fillRect/>
          </a:stretch>
        </p:blipFill>
        <p:spPr>
          <a:xfrm>
            <a:off x="8986550" y="1916503"/>
            <a:ext cx="2762636" cy="2219635"/>
          </a:xfrm>
          <a:prstGeom prst="rect">
            <a:avLst/>
          </a:prstGeom>
        </p:spPr>
      </p:pic>
    </p:spTree>
    <p:extLst>
      <p:ext uri="{BB962C8B-B14F-4D97-AF65-F5344CB8AC3E}">
        <p14:creationId xmlns:p14="http://schemas.microsoft.com/office/powerpoint/2010/main" val="3102796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D348E-EDFE-8136-250C-77B14453BA9D}"/>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37FF5E1-5105-794C-39F9-37680A164052}"/>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1CADE377-0055-1F42-7A42-C1BEC450EC05}"/>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A63FAC4-2010-94D9-A048-0D03F4F586C7}"/>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CECD1F8-7CD4-B434-B035-48105A633338}"/>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62DE15B7-E301-68EE-C4D8-3C0424C6384A}"/>
              </a:ext>
            </a:extLst>
          </p:cNvPr>
          <p:cNvSpPr txBox="1"/>
          <p:nvPr/>
        </p:nvSpPr>
        <p:spPr>
          <a:xfrm>
            <a:off x="3748671" y="772510"/>
            <a:ext cx="7977353" cy="1938992"/>
          </a:xfrm>
          <a:prstGeom prst="rect">
            <a:avLst/>
          </a:prstGeom>
          <a:noFill/>
        </p:spPr>
        <p:txBody>
          <a:bodyPr wrap="square" rtlCol="0">
            <a:spAutoFit/>
          </a:bodyPr>
          <a:lstStyle/>
          <a:p>
            <a:pPr marL="266700" indent="-266700"/>
            <a:r>
              <a:rPr lang="en-US" sz="4000" dirty="0">
                <a:solidFill>
                  <a:schemeClr val="bg1"/>
                </a:solidFill>
              </a:rPr>
              <a:t>  Which U.S. presidents have been impeached by the House of Representatives?</a:t>
            </a:r>
          </a:p>
        </p:txBody>
      </p:sp>
      <p:sp>
        <p:nvSpPr>
          <p:cNvPr id="6" name="TextBox 5">
            <a:extLst>
              <a:ext uri="{FF2B5EF4-FFF2-40B4-BE49-F238E27FC236}">
                <a16:creationId xmlns:a16="http://schemas.microsoft.com/office/drawing/2014/main" id="{9B99FC0F-D95A-FE10-2FB3-EB6237B143E6}"/>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Trump, Clinton and Nixon</a:t>
            </a:r>
            <a:endParaRPr lang="pt-BR" sz="4000" dirty="0">
              <a:solidFill>
                <a:schemeClr val="bg1"/>
              </a:solidFill>
            </a:endParaRPr>
          </a:p>
        </p:txBody>
      </p:sp>
      <p:sp>
        <p:nvSpPr>
          <p:cNvPr id="10" name="TextBox 9">
            <a:extLst>
              <a:ext uri="{FF2B5EF4-FFF2-40B4-BE49-F238E27FC236}">
                <a16:creationId xmlns:a16="http://schemas.microsoft.com/office/drawing/2014/main" id="{8A8A8201-1D47-1773-0236-0AE2A490F811}"/>
              </a:ext>
            </a:extLst>
          </p:cNvPr>
          <p:cNvSpPr txBox="1"/>
          <p:nvPr/>
        </p:nvSpPr>
        <p:spPr>
          <a:xfrm>
            <a:off x="460714" y="3657163"/>
            <a:ext cx="11260066" cy="707886"/>
          </a:xfrm>
          <a:prstGeom prst="rect">
            <a:avLst/>
          </a:prstGeom>
          <a:noFill/>
        </p:spPr>
        <p:txBody>
          <a:bodyPr wrap="square" rtlCol="0">
            <a:spAutoFit/>
          </a:bodyPr>
          <a:lstStyle/>
          <a:p>
            <a:r>
              <a:rPr lang="en-US" sz="4000" dirty="0">
                <a:solidFill>
                  <a:schemeClr val="bg1"/>
                </a:solidFill>
              </a:rPr>
              <a:t>b) Trump, Clinton, Nixon, and A. Johnson</a:t>
            </a:r>
          </a:p>
        </p:txBody>
      </p:sp>
      <p:sp>
        <p:nvSpPr>
          <p:cNvPr id="12" name="TextBox 11">
            <a:extLst>
              <a:ext uri="{FF2B5EF4-FFF2-40B4-BE49-F238E27FC236}">
                <a16:creationId xmlns:a16="http://schemas.microsoft.com/office/drawing/2014/main" id="{756202A6-6A5F-7697-03CD-497E5451C843}"/>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Trump, Clinton and A. Johnson</a:t>
            </a:r>
            <a:endParaRPr lang="en-US" sz="3600" dirty="0">
              <a:solidFill>
                <a:schemeClr val="bg1"/>
              </a:solidFill>
            </a:endParaRPr>
          </a:p>
        </p:txBody>
      </p:sp>
      <p:sp>
        <p:nvSpPr>
          <p:cNvPr id="15" name="TextBox 14">
            <a:extLst>
              <a:ext uri="{FF2B5EF4-FFF2-40B4-BE49-F238E27FC236}">
                <a16:creationId xmlns:a16="http://schemas.microsoft.com/office/drawing/2014/main" id="{7FC51867-2BCC-98D2-A272-D08EED159CBB}"/>
              </a:ext>
            </a:extLst>
          </p:cNvPr>
          <p:cNvSpPr txBox="1"/>
          <p:nvPr/>
        </p:nvSpPr>
        <p:spPr>
          <a:xfrm>
            <a:off x="439690" y="4806084"/>
            <a:ext cx="11690226" cy="707886"/>
          </a:xfrm>
          <a:prstGeom prst="rect">
            <a:avLst/>
          </a:prstGeom>
          <a:noFill/>
        </p:spPr>
        <p:txBody>
          <a:bodyPr wrap="square" rtlCol="0">
            <a:spAutoFit/>
          </a:bodyPr>
          <a:lstStyle/>
          <a:p>
            <a:r>
              <a:rPr lang="en-US" sz="4000" dirty="0">
                <a:solidFill>
                  <a:schemeClr val="bg1"/>
                </a:solidFill>
              </a:rPr>
              <a:t>d) Trump, Nixon and A. Johnson</a:t>
            </a:r>
            <a:endParaRPr lang="en-US" sz="3200" dirty="0">
              <a:solidFill>
                <a:schemeClr val="bg1"/>
              </a:solidFill>
            </a:endParaRPr>
          </a:p>
        </p:txBody>
      </p:sp>
      <p:sp>
        <p:nvSpPr>
          <p:cNvPr id="17" name="TextBox 16">
            <a:extLst>
              <a:ext uri="{FF2B5EF4-FFF2-40B4-BE49-F238E27FC236}">
                <a16:creationId xmlns:a16="http://schemas.microsoft.com/office/drawing/2014/main" id="{57EA20E7-B8D9-51AC-0788-071D2D2D5ADC}"/>
              </a:ext>
            </a:extLst>
          </p:cNvPr>
          <p:cNvSpPr txBox="1"/>
          <p:nvPr/>
        </p:nvSpPr>
        <p:spPr>
          <a:xfrm>
            <a:off x="439690" y="5392683"/>
            <a:ext cx="11690226" cy="707886"/>
          </a:xfrm>
          <a:prstGeom prst="rect">
            <a:avLst/>
          </a:prstGeom>
          <a:noFill/>
        </p:spPr>
        <p:txBody>
          <a:bodyPr wrap="square" rtlCol="0">
            <a:spAutoFit/>
          </a:bodyPr>
          <a:lstStyle/>
          <a:p>
            <a:pPr marL="530225" indent="-530225"/>
            <a:r>
              <a:rPr lang="en-US" sz="4000" dirty="0">
                <a:solidFill>
                  <a:schemeClr val="bg1"/>
                </a:solidFill>
              </a:rPr>
              <a:t>e) Trump and Clinton</a:t>
            </a:r>
            <a:endParaRPr lang="en-US" sz="3200" dirty="0">
              <a:solidFill>
                <a:schemeClr val="bg1"/>
              </a:solidFill>
            </a:endParaRPr>
          </a:p>
        </p:txBody>
      </p:sp>
      <p:grpSp>
        <p:nvGrpSpPr>
          <p:cNvPr id="18" name="Group 17">
            <a:extLst>
              <a:ext uri="{FF2B5EF4-FFF2-40B4-BE49-F238E27FC236}">
                <a16:creationId xmlns:a16="http://schemas.microsoft.com/office/drawing/2014/main" id="{2F9FB040-F32D-0BB7-5453-EE7931DEC0D5}"/>
              </a:ext>
            </a:extLst>
          </p:cNvPr>
          <p:cNvGrpSpPr/>
          <p:nvPr/>
        </p:nvGrpSpPr>
        <p:grpSpPr>
          <a:xfrm>
            <a:off x="8380323" y="2131669"/>
            <a:ext cx="1153437" cy="4466760"/>
            <a:chOff x="10252942" y="2385937"/>
            <a:chExt cx="1153437" cy="4466760"/>
          </a:xfrm>
        </p:grpSpPr>
        <p:pic>
          <p:nvPicPr>
            <p:cNvPr id="7" name="Picture 2" descr="Official Presidential Portrait of Donald Trump (11x14) | U.S. Government  Bookstore">
              <a:extLst>
                <a:ext uri="{FF2B5EF4-FFF2-40B4-BE49-F238E27FC236}">
                  <a16:creationId xmlns:a16="http://schemas.microsoft.com/office/drawing/2014/main" id="{C4DA9580-747D-0B5D-CFE7-BAF13CFB32B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252942" y="2385937"/>
              <a:ext cx="1153436" cy="1437892"/>
            </a:xfrm>
            <a:prstGeom prst="rect">
              <a:avLst/>
            </a:prstGeom>
            <a:noFill/>
            <a:extLst>
              <a:ext uri="{909E8E84-426E-40DD-AFC4-6F175D3DCCD1}">
                <a14:hiddenFill xmlns:a14="http://schemas.microsoft.com/office/drawing/2010/main">
                  <a:solidFill>
                    <a:srgbClr val="FFFFFF"/>
                  </a:solidFill>
                </a14:hiddenFill>
              </a:ext>
            </a:extLst>
          </p:spPr>
        </p:pic>
        <p:sp>
          <p:nvSpPr>
            <p:cNvPr id="11" name="object 13">
              <a:extLst>
                <a:ext uri="{FF2B5EF4-FFF2-40B4-BE49-F238E27FC236}">
                  <a16:creationId xmlns:a16="http://schemas.microsoft.com/office/drawing/2014/main" id="{30D1E9D5-9814-2307-89B1-54D4A33EA96F}"/>
                </a:ext>
              </a:extLst>
            </p:cNvPr>
            <p:cNvSpPr/>
            <p:nvPr/>
          </p:nvSpPr>
          <p:spPr>
            <a:xfrm>
              <a:off x="10252942" y="3838575"/>
              <a:ext cx="1153436" cy="1535058"/>
            </a:xfrm>
            <a:prstGeom prst="rect">
              <a:avLst/>
            </a:prstGeom>
            <a:blipFill>
              <a:blip r:embed="rId7" cstate="print"/>
              <a:stretch>
                <a:fillRect/>
              </a:stretch>
            </a:blipFill>
          </p:spPr>
          <p:txBody>
            <a:bodyPr wrap="square" lIns="0" tIns="0" rIns="0" bIns="0" rtlCol="0"/>
            <a:lstStyle/>
            <a:p>
              <a:endParaRPr/>
            </a:p>
          </p:txBody>
        </p:sp>
        <p:sp>
          <p:nvSpPr>
            <p:cNvPr id="16" name="object 13">
              <a:extLst>
                <a:ext uri="{FF2B5EF4-FFF2-40B4-BE49-F238E27FC236}">
                  <a16:creationId xmlns:a16="http://schemas.microsoft.com/office/drawing/2014/main" id="{70B44A23-0605-1E64-ACFF-AB4E3EE369C4}"/>
                </a:ext>
              </a:extLst>
            </p:cNvPr>
            <p:cNvSpPr/>
            <p:nvPr/>
          </p:nvSpPr>
          <p:spPr>
            <a:xfrm>
              <a:off x="10252942" y="5385445"/>
              <a:ext cx="1153437" cy="1467252"/>
            </a:xfrm>
            <a:prstGeom prst="rect">
              <a:avLst/>
            </a:prstGeom>
            <a:blipFill>
              <a:blip r:embed="rId8" cstate="print"/>
              <a:stretch>
                <a:fillRect/>
              </a:stretch>
            </a:blipFill>
          </p:spPr>
          <p:txBody>
            <a:bodyPr wrap="square" lIns="0" tIns="0" rIns="0" bIns="0" rtlCol="0"/>
            <a:lstStyle/>
            <a:p>
              <a:endParaRPr/>
            </a:p>
          </p:txBody>
        </p:sp>
      </p:grpSp>
    </p:spTree>
    <p:extLst>
      <p:ext uri="{BB962C8B-B14F-4D97-AF65-F5344CB8AC3E}">
        <p14:creationId xmlns:p14="http://schemas.microsoft.com/office/powerpoint/2010/main" val="954491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5" grpId="0"/>
      <p:bldP spid="1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F6ED8-D9A3-7FAC-4ED0-51EDAE104637}"/>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7460417-3BA9-ADD9-8715-62B9A05954A4}"/>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026DF51C-6F7D-4063-EA8B-150980628615}"/>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3BB59FD8-1D96-BFFD-8295-8BAD01AD82A2}"/>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98F6BCA3-67B1-B84D-9B37-43E7E73DE7DD}"/>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8B791FAC-266E-B183-62C4-6F6234948696}"/>
              </a:ext>
            </a:extLst>
          </p:cNvPr>
          <p:cNvSpPr txBox="1"/>
          <p:nvPr/>
        </p:nvSpPr>
        <p:spPr>
          <a:xfrm>
            <a:off x="3748671" y="772510"/>
            <a:ext cx="7977353" cy="1323439"/>
          </a:xfrm>
          <a:prstGeom prst="rect">
            <a:avLst/>
          </a:prstGeom>
          <a:noFill/>
        </p:spPr>
        <p:txBody>
          <a:bodyPr wrap="square" rtlCol="0">
            <a:spAutoFit/>
          </a:bodyPr>
          <a:lstStyle/>
          <a:p>
            <a:pPr marL="266700" indent="-266700"/>
            <a:r>
              <a:rPr lang="en-US" sz="4000" dirty="0">
                <a:solidFill>
                  <a:schemeClr val="bg1"/>
                </a:solidFill>
              </a:rPr>
              <a:t>  Who was the U.S. president that was never elected?</a:t>
            </a:r>
          </a:p>
        </p:txBody>
      </p:sp>
      <p:sp>
        <p:nvSpPr>
          <p:cNvPr id="6" name="TextBox 5">
            <a:extLst>
              <a:ext uri="{FF2B5EF4-FFF2-40B4-BE49-F238E27FC236}">
                <a16:creationId xmlns:a16="http://schemas.microsoft.com/office/drawing/2014/main" id="{BB90276C-BB07-4693-2498-9BE570E89646}"/>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Jimmy Carter </a:t>
            </a:r>
            <a:endParaRPr lang="pt-BR" sz="4000" dirty="0">
              <a:solidFill>
                <a:schemeClr val="bg1"/>
              </a:solidFill>
            </a:endParaRPr>
          </a:p>
        </p:txBody>
      </p:sp>
      <p:sp>
        <p:nvSpPr>
          <p:cNvPr id="10" name="TextBox 9">
            <a:extLst>
              <a:ext uri="{FF2B5EF4-FFF2-40B4-BE49-F238E27FC236}">
                <a16:creationId xmlns:a16="http://schemas.microsoft.com/office/drawing/2014/main" id="{2FC77142-41E1-75B5-5DC6-A165B9D01EE1}"/>
              </a:ext>
            </a:extLst>
          </p:cNvPr>
          <p:cNvSpPr txBox="1"/>
          <p:nvPr/>
        </p:nvSpPr>
        <p:spPr>
          <a:xfrm>
            <a:off x="460714" y="3657163"/>
            <a:ext cx="11260066" cy="707886"/>
          </a:xfrm>
          <a:prstGeom prst="rect">
            <a:avLst/>
          </a:prstGeom>
          <a:noFill/>
        </p:spPr>
        <p:txBody>
          <a:bodyPr wrap="square" rtlCol="0">
            <a:spAutoFit/>
          </a:bodyPr>
          <a:lstStyle/>
          <a:p>
            <a:r>
              <a:rPr lang="en-US" sz="4000" dirty="0">
                <a:solidFill>
                  <a:schemeClr val="bg1"/>
                </a:solidFill>
              </a:rPr>
              <a:t>b) Dwight Eisenhower</a:t>
            </a:r>
          </a:p>
        </p:txBody>
      </p:sp>
      <p:sp>
        <p:nvSpPr>
          <p:cNvPr id="12" name="TextBox 11">
            <a:extLst>
              <a:ext uri="{FF2B5EF4-FFF2-40B4-BE49-F238E27FC236}">
                <a16:creationId xmlns:a16="http://schemas.microsoft.com/office/drawing/2014/main" id="{BB7A680A-1B7C-D0BB-89F0-DA419100AA8C}"/>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Lyndon Johnson</a:t>
            </a:r>
            <a:endParaRPr lang="en-US" sz="3600" dirty="0">
              <a:solidFill>
                <a:schemeClr val="bg1"/>
              </a:solidFill>
            </a:endParaRPr>
          </a:p>
        </p:txBody>
      </p:sp>
      <p:sp>
        <p:nvSpPr>
          <p:cNvPr id="15" name="TextBox 14">
            <a:extLst>
              <a:ext uri="{FF2B5EF4-FFF2-40B4-BE49-F238E27FC236}">
                <a16:creationId xmlns:a16="http://schemas.microsoft.com/office/drawing/2014/main" id="{2787B50B-837C-4B3C-AED8-6523EE61553B}"/>
              </a:ext>
            </a:extLst>
          </p:cNvPr>
          <p:cNvSpPr txBox="1"/>
          <p:nvPr/>
        </p:nvSpPr>
        <p:spPr>
          <a:xfrm>
            <a:off x="439690" y="4806084"/>
            <a:ext cx="11690226" cy="707886"/>
          </a:xfrm>
          <a:prstGeom prst="rect">
            <a:avLst/>
          </a:prstGeom>
          <a:noFill/>
        </p:spPr>
        <p:txBody>
          <a:bodyPr wrap="square" rtlCol="0">
            <a:spAutoFit/>
          </a:bodyPr>
          <a:lstStyle/>
          <a:p>
            <a:r>
              <a:rPr lang="en-US" sz="4000" dirty="0">
                <a:solidFill>
                  <a:schemeClr val="bg1"/>
                </a:solidFill>
              </a:rPr>
              <a:t>d) Harry S. Truman</a:t>
            </a:r>
            <a:endParaRPr lang="en-US" sz="3200" dirty="0">
              <a:solidFill>
                <a:schemeClr val="bg1"/>
              </a:solidFill>
            </a:endParaRPr>
          </a:p>
        </p:txBody>
      </p:sp>
      <p:sp>
        <p:nvSpPr>
          <p:cNvPr id="17" name="TextBox 16">
            <a:extLst>
              <a:ext uri="{FF2B5EF4-FFF2-40B4-BE49-F238E27FC236}">
                <a16:creationId xmlns:a16="http://schemas.microsoft.com/office/drawing/2014/main" id="{19F59849-25C2-C848-5D59-53744B5659DD}"/>
              </a:ext>
            </a:extLst>
          </p:cNvPr>
          <p:cNvSpPr txBox="1"/>
          <p:nvPr/>
        </p:nvSpPr>
        <p:spPr>
          <a:xfrm>
            <a:off x="439690" y="5392683"/>
            <a:ext cx="11690226" cy="707886"/>
          </a:xfrm>
          <a:prstGeom prst="rect">
            <a:avLst/>
          </a:prstGeom>
          <a:noFill/>
        </p:spPr>
        <p:txBody>
          <a:bodyPr wrap="square" rtlCol="0">
            <a:spAutoFit/>
          </a:bodyPr>
          <a:lstStyle/>
          <a:p>
            <a:pPr marL="530225" indent="-530225"/>
            <a:r>
              <a:rPr lang="en-US" sz="4000" dirty="0">
                <a:solidFill>
                  <a:schemeClr val="bg1"/>
                </a:solidFill>
              </a:rPr>
              <a:t>e) Gerald R. Ford</a:t>
            </a:r>
            <a:endParaRPr lang="en-US" sz="3200" dirty="0">
              <a:solidFill>
                <a:schemeClr val="bg1"/>
              </a:solidFill>
            </a:endParaRPr>
          </a:p>
        </p:txBody>
      </p:sp>
      <p:sp>
        <p:nvSpPr>
          <p:cNvPr id="7" name="object 15">
            <a:extLst>
              <a:ext uri="{FF2B5EF4-FFF2-40B4-BE49-F238E27FC236}">
                <a16:creationId xmlns:a16="http://schemas.microsoft.com/office/drawing/2014/main" id="{8EB9A876-1A2D-6631-0F18-EB44EC256E58}"/>
              </a:ext>
            </a:extLst>
          </p:cNvPr>
          <p:cNvSpPr/>
          <p:nvPr/>
        </p:nvSpPr>
        <p:spPr>
          <a:xfrm>
            <a:off x="7325105" y="2504411"/>
            <a:ext cx="3320797" cy="3620745"/>
          </a:xfrm>
          <a:prstGeom prst="rect">
            <a:avLst/>
          </a:prstGeom>
          <a:blipFill>
            <a:blip r:embed="rId6"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4691514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hidden"/>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5" grpId="0"/>
      <p:bldP spid="7"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3AF33-875D-6D91-7CB3-3622495953F7}"/>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1FC5343B-6EDA-057A-10E4-B097121CA20B}"/>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36FEBDED-6863-A305-C89B-B8853612486E}"/>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F368A515-EB7C-3060-7549-F5975E783BBA}"/>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F61CA191-C665-27A7-DF67-17E9BDDCE499}"/>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316D726-F452-9067-5FC6-1108B932BCB4}"/>
              </a:ext>
            </a:extLst>
          </p:cNvPr>
          <p:cNvSpPr txBox="1"/>
          <p:nvPr/>
        </p:nvSpPr>
        <p:spPr>
          <a:xfrm>
            <a:off x="3748671" y="315310"/>
            <a:ext cx="8271879" cy="2554545"/>
          </a:xfrm>
          <a:prstGeom prst="rect">
            <a:avLst/>
          </a:prstGeom>
          <a:noFill/>
        </p:spPr>
        <p:txBody>
          <a:bodyPr wrap="square" rtlCol="0">
            <a:spAutoFit/>
          </a:bodyPr>
          <a:lstStyle/>
          <a:p>
            <a:pPr marL="266700" indent="-266700"/>
            <a:r>
              <a:rPr lang="en-US" sz="4000" dirty="0">
                <a:solidFill>
                  <a:schemeClr val="bg1"/>
                </a:solidFill>
              </a:rPr>
              <a:t>  Based on the American perspective, Cold War was a global struggle for power and influence seeking for what?</a:t>
            </a:r>
          </a:p>
        </p:txBody>
      </p:sp>
      <p:sp>
        <p:nvSpPr>
          <p:cNvPr id="6" name="TextBox 5">
            <a:extLst>
              <a:ext uri="{FF2B5EF4-FFF2-40B4-BE49-F238E27FC236}">
                <a16:creationId xmlns:a16="http://schemas.microsoft.com/office/drawing/2014/main" id="{7CDC0F15-7E4D-58FB-E36C-BF789759E91D}"/>
              </a:ext>
            </a:extLst>
          </p:cNvPr>
          <p:cNvSpPr txBox="1"/>
          <p:nvPr/>
        </p:nvSpPr>
        <p:spPr>
          <a:xfrm>
            <a:off x="294524" y="3209810"/>
            <a:ext cx="11756580" cy="707886"/>
          </a:xfrm>
          <a:prstGeom prst="rect">
            <a:avLst/>
          </a:prstGeom>
          <a:noFill/>
        </p:spPr>
        <p:txBody>
          <a:bodyPr wrap="square" rtlCol="0">
            <a:spAutoFit/>
          </a:bodyPr>
          <a:lstStyle/>
          <a:p>
            <a:r>
              <a:rPr lang="en-US" sz="4000" dirty="0">
                <a:solidFill>
                  <a:schemeClr val="bg1"/>
                </a:solidFill>
              </a:rPr>
              <a:t>a) Supremacy and control of Oil around the globe </a:t>
            </a:r>
            <a:endParaRPr lang="pt-BR" sz="4000" dirty="0">
              <a:solidFill>
                <a:schemeClr val="bg1"/>
              </a:solidFill>
            </a:endParaRPr>
          </a:p>
        </p:txBody>
      </p:sp>
      <p:sp>
        <p:nvSpPr>
          <p:cNvPr id="10" name="TextBox 9">
            <a:extLst>
              <a:ext uri="{FF2B5EF4-FFF2-40B4-BE49-F238E27FC236}">
                <a16:creationId xmlns:a16="http://schemas.microsoft.com/office/drawing/2014/main" id="{E3B3D485-98B5-8491-136B-0490F092A812}"/>
              </a:ext>
            </a:extLst>
          </p:cNvPr>
          <p:cNvSpPr txBox="1"/>
          <p:nvPr/>
        </p:nvSpPr>
        <p:spPr>
          <a:xfrm>
            <a:off x="289264" y="3866713"/>
            <a:ext cx="11260066" cy="707886"/>
          </a:xfrm>
          <a:prstGeom prst="rect">
            <a:avLst/>
          </a:prstGeom>
          <a:noFill/>
        </p:spPr>
        <p:txBody>
          <a:bodyPr wrap="square" rtlCol="0">
            <a:spAutoFit/>
          </a:bodyPr>
          <a:lstStyle/>
          <a:p>
            <a:r>
              <a:rPr lang="en-US" sz="4000" dirty="0">
                <a:solidFill>
                  <a:schemeClr val="bg1"/>
                </a:solidFill>
              </a:rPr>
              <a:t>b) Territorial expansion in the occident and orient</a:t>
            </a:r>
          </a:p>
        </p:txBody>
      </p:sp>
      <p:sp>
        <p:nvSpPr>
          <p:cNvPr id="12" name="TextBox 11">
            <a:extLst>
              <a:ext uri="{FF2B5EF4-FFF2-40B4-BE49-F238E27FC236}">
                <a16:creationId xmlns:a16="http://schemas.microsoft.com/office/drawing/2014/main" id="{8D4F71FD-4624-C4E2-A166-EF8347F32281}"/>
              </a:ext>
            </a:extLst>
          </p:cNvPr>
          <p:cNvSpPr txBox="1"/>
          <p:nvPr/>
        </p:nvSpPr>
        <p:spPr>
          <a:xfrm>
            <a:off x="299770" y="4460555"/>
            <a:ext cx="11690226" cy="707886"/>
          </a:xfrm>
          <a:prstGeom prst="rect">
            <a:avLst/>
          </a:prstGeom>
          <a:noFill/>
        </p:spPr>
        <p:txBody>
          <a:bodyPr wrap="square" rtlCol="0">
            <a:spAutoFit/>
          </a:bodyPr>
          <a:lstStyle/>
          <a:p>
            <a:r>
              <a:rPr lang="en-US" sz="4000" dirty="0">
                <a:solidFill>
                  <a:schemeClr val="bg1"/>
                </a:solidFill>
              </a:rPr>
              <a:t>c) Financial power in world trades</a:t>
            </a:r>
            <a:endParaRPr lang="en-US" sz="3600" dirty="0">
              <a:solidFill>
                <a:schemeClr val="bg1"/>
              </a:solidFill>
            </a:endParaRPr>
          </a:p>
        </p:txBody>
      </p:sp>
      <p:sp>
        <p:nvSpPr>
          <p:cNvPr id="15" name="TextBox 14">
            <a:extLst>
              <a:ext uri="{FF2B5EF4-FFF2-40B4-BE49-F238E27FC236}">
                <a16:creationId xmlns:a16="http://schemas.microsoft.com/office/drawing/2014/main" id="{BFD39B5F-F919-4FA4-8C27-EF549AEDEF00}"/>
              </a:ext>
            </a:extLst>
          </p:cNvPr>
          <p:cNvSpPr txBox="1"/>
          <p:nvPr/>
        </p:nvSpPr>
        <p:spPr>
          <a:xfrm>
            <a:off x="268240" y="5015634"/>
            <a:ext cx="11954314" cy="707886"/>
          </a:xfrm>
          <a:prstGeom prst="rect">
            <a:avLst/>
          </a:prstGeom>
          <a:noFill/>
        </p:spPr>
        <p:txBody>
          <a:bodyPr wrap="square" rtlCol="0">
            <a:spAutoFit/>
          </a:bodyPr>
          <a:lstStyle/>
          <a:p>
            <a:r>
              <a:rPr lang="en-US" sz="4000" dirty="0">
                <a:solidFill>
                  <a:schemeClr val="bg1"/>
                </a:solidFill>
              </a:rPr>
              <a:t>d) Defense of democracy, liberty, capitalism, property</a:t>
            </a:r>
            <a:endParaRPr lang="en-US" sz="3200" dirty="0">
              <a:solidFill>
                <a:schemeClr val="bg1"/>
              </a:solidFill>
            </a:endParaRPr>
          </a:p>
        </p:txBody>
      </p:sp>
      <p:sp>
        <p:nvSpPr>
          <p:cNvPr id="17" name="TextBox 16">
            <a:extLst>
              <a:ext uri="{FF2B5EF4-FFF2-40B4-BE49-F238E27FC236}">
                <a16:creationId xmlns:a16="http://schemas.microsoft.com/office/drawing/2014/main" id="{4BA2957A-C7A7-A007-293B-0CF136B80F4B}"/>
              </a:ext>
            </a:extLst>
          </p:cNvPr>
          <p:cNvSpPr txBox="1"/>
          <p:nvPr/>
        </p:nvSpPr>
        <p:spPr>
          <a:xfrm>
            <a:off x="268240" y="5602233"/>
            <a:ext cx="11690226" cy="707886"/>
          </a:xfrm>
          <a:prstGeom prst="rect">
            <a:avLst/>
          </a:prstGeom>
          <a:noFill/>
        </p:spPr>
        <p:txBody>
          <a:bodyPr wrap="square" rtlCol="0">
            <a:spAutoFit/>
          </a:bodyPr>
          <a:lstStyle/>
          <a:p>
            <a:pPr marL="530225" indent="-530225"/>
            <a:r>
              <a:rPr lang="en-US" sz="4000" dirty="0">
                <a:solidFill>
                  <a:schemeClr val="bg1"/>
                </a:solidFill>
              </a:rPr>
              <a:t>e) Accomplish the American Dream</a:t>
            </a:r>
            <a:endParaRPr lang="en-US" sz="3200" dirty="0">
              <a:solidFill>
                <a:schemeClr val="bg1"/>
              </a:solidFill>
            </a:endParaRPr>
          </a:p>
        </p:txBody>
      </p:sp>
      <p:pic>
        <p:nvPicPr>
          <p:cNvPr id="5" name="Picture 4" descr="Cold War: Definition and Timeline | HISTORY">
            <a:extLst>
              <a:ext uri="{FF2B5EF4-FFF2-40B4-BE49-F238E27FC236}">
                <a16:creationId xmlns:a16="http://schemas.microsoft.com/office/drawing/2014/main" id="{6D37DA9C-A933-3139-E5E1-E82A03C67AAD}"/>
              </a:ext>
            </a:extLst>
          </p:cNvPr>
          <p:cNvPicPr>
            <a:picLocks noChangeAspect="1"/>
          </p:cNvPicPr>
          <p:nvPr/>
        </p:nvPicPr>
        <p:blipFill>
          <a:blip r:embed="rId6"/>
          <a:stretch>
            <a:fillRect/>
          </a:stretch>
        </p:blipFill>
        <p:spPr>
          <a:xfrm>
            <a:off x="3895933" y="467093"/>
            <a:ext cx="7977353" cy="4548541"/>
          </a:xfrm>
          <a:prstGeom prst="rect">
            <a:avLst/>
          </a:prstGeom>
        </p:spPr>
      </p:pic>
    </p:spTree>
    <p:extLst>
      <p:ext uri="{BB962C8B-B14F-4D97-AF65-F5344CB8AC3E}">
        <p14:creationId xmlns:p14="http://schemas.microsoft.com/office/powerpoint/2010/main" val="1014756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46550-5942-CE75-C4AC-4811784FAE64}"/>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5EB1DC11-EC46-45AB-57EC-C07996EC2A96}"/>
              </a:ext>
            </a:extLst>
          </p:cNvPr>
          <p:cNvGrpSpPr/>
          <p:nvPr/>
        </p:nvGrpSpPr>
        <p:grpSpPr>
          <a:xfrm>
            <a:off x="-8675" y="5217"/>
            <a:ext cx="12192000" cy="6858000"/>
            <a:chOff x="0" y="0"/>
            <a:chExt cx="9144000" cy="6858000"/>
          </a:xfrm>
        </p:grpSpPr>
        <p:sp>
          <p:nvSpPr>
            <p:cNvPr id="3" name="object 3">
              <a:extLst>
                <a:ext uri="{FF2B5EF4-FFF2-40B4-BE49-F238E27FC236}">
                  <a16:creationId xmlns:a16="http://schemas.microsoft.com/office/drawing/2014/main" id="{5A069F2C-43E5-4FD8-CAAA-1F66B6E57FC1}"/>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99B7EC16-2613-58CE-EB67-A99F5711B9E5}"/>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4CB0AB96-ECA4-6E3F-2F82-85C60F109BCF}"/>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B4E0FD77-6FA7-6FC2-B328-DE9A5D8BAEC2}"/>
              </a:ext>
            </a:extLst>
          </p:cNvPr>
          <p:cNvSpPr txBox="1"/>
          <p:nvPr/>
        </p:nvSpPr>
        <p:spPr>
          <a:xfrm>
            <a:off x="4184091" y="395143"/>
            <a:ext cx="7541933" cy="707886"/>
          </a:xfrm>
          <a:prstGeom prst="rect">
            <a:avLst/>
          </a:prstGeom>
          <a:noFill/>
        </p:spPr>
        <p:txBody>
          <a:bodyPr wrap="square" rtlCol="0">
            <a:spAutoFit/>
          </a:bodyPr>
          <a:lstStyle/>
          <a:p>
            <a:r>
              <a:rPr lang="en-US" sz="4000" dirty="0">
                <a:solidFill>
                  <a:schemeClr val="bg1"/>
                </a:solidFill>
              </a:rPr>
              <a:t> Match the War with who ended it:</a:t>
            </a:r>
          </a:p>
        </p:txBody>
      </p:sp>
      <p:sp>
        <p:nvSpPr>
          <p:cNvPr id="6" name="TextBox 5">
            <a:extLst>
              <a:ext uri="{FF2B5EF4-FFF2-40B4-BE49-F238E27FC236}">
                <a16:creationId xmlns:a16="http://schemas.microsoft.com/office/drawing/2014/main" id="{483526EB-D154-5E54-2095-187D372C9834}"/>
              </a:ext>
            </a:extLst>
          </p:cNvPr>
          <p:cNvSpPr txBox="1"/>
          <p:nvPr/>
        </p:nvSpPr>
        <p:spPr>
          <a:xfrm>
            <a:off x="9201673" y="1416727"/>
            <a:ext cx="5546365" cy="461665"/>
          </a:xfrm>
          <a:prstGeom prst="rect">
            <a:avLst/>
          </a:prstGeom>
          <a:noFill/>
        </p:spPr>
        <p:txBody>
          <a:bodyPr wrap="square" rtlCol="0">
            <a:spAutoFit/>
          </a:bodyPr>
          <a:lstStyle/>
          <a:p>
            <a:pPr marL="363538" indent="-363538">
              <a:buAutoNum type="alphaLcParenR"/>
            </a:pPr>
            <a:r>
              <a:rPr lang="en-US" sz="2400" dirty="0">
                <a:solidFill>
                  <a:schemeClr val="bg1"/>
                </a:solidFill>
              </a:rPr>
              <a:t>COLD WAR</a:t>
            </a:r>
          </a:p>
        </p:txBody>
      </p:sp>
      <p:sp>
        <p:nvSpPr>
          <p:cNvPr id="10" name="TextBox 9">
            <a:extLst>
              <a:ext uri="{FF2B5EF4-FFF2-40B4-BE49-F238E27FC236}">
                <a16:creationId xmlns:a16="http://schemas.microsoft.com/office/drawing/2014/main" id="{12695787-E7A7-86A3-7022-8417536EA970}"/>
              </a:ext>
            </a:extLst>
          </p:cNvPr>
          <p:cNvSpPr txBox="1"/>
          <p:nvPr/>
        </p:nvSpPr>
        <p:spPr>
          <a:xfrm>
            <a:off x="9196414" y="2099934"/>
            <a:ext cx="5539612" cy="461665"/>
          </a:xfrm>
          <a:prstGeom prst="rect">
            <a:avLst/>
          </a:prstGeom>
          <a:noFill/>
        </p:spPr>
        <p:txBody>
          <a:bodyPr wrap="square" rtlCol="0">
            <a:spAutoFit/>
          </a:bodyPr>
          <a:lstStyle/>
          <a:p>
            <a:pPr marL="457200" indent="-457200">
              <a:buAutoNum type="alphaLcParenR" startAt="2"/>
            </a:pPr>
            <a:r>
              <a:rPr lang="en-US" sz="2400" dirty="0">
                <a:solidFill>
                  <a:schemeClr val="bg1"/>
                </a:solidFill>
              </a:rPr>
              <a:t>VIETANM WAR</a:t>
            </a:r>
          </a:p>
        </p:txBody>
      </p:sp>
      <p:sp>
        <p:nvSpPr>
          <p:cNvPr id="12" name="TextBox 11">
            <a:extLst>
              <a:ext uri="{FF2B5EF4-FFF2-40B4-BE49-F238E27FC236}">
                <a16:creationId xmlns:a16="http://schemas.microsoft.com/office/drawing/2014/main" id="{4D68AE7E-C46A-A4C1-5837-63D7063C05DD}"/>
              </a:ext>
            </a:extLst>
          </p:cNvPr>
          <p:cNvSpPr txBox="1"/>
          <p:nvPr/>
        </p:nvSpPr>
        <p:spPr>
          <a:xfrm>
            <a:off x="9163377" y="2830757"/>
            <a:ext cx="5572648" cy="430887"/>
          </a:xfrm>
          <a:prstGeom prst="rect">
            <a:avLst/>
          </a:prstGeom>
          <a:noFill/>
        </p:spPr>
        <p:txBody>
          <a:bodyPr wrap="square" rtlCol="0">
            <a:spAutoFit/>
          </a:bodyPr>
          <a:lstStyle/>
          <a:p>
            <a:pPr marL="363538" indent="-363538">
              <a:buAutoNum type="alphaLcParenR" startAt="3"/>
            </a:pPr>
            <a:r>
              <a:rPr lang="en-US" sz="2200" dirty="0">
                <a:solidFill>
                  <a:schemeClr val="bg1"/>
                </a:solidFill>
              </a:rPr>
              <a:t>WORLD WAR II</a:t>
            </a:r>
          </a:p>
        </p:txBody>
      </p:sp>
      <p:sp>
        <p:nvSpPr>
          <p:cNvPr id="15" name="TextBox 14">
            <a:extLst>
              <a:ext uri="{FF2B5EF4-FFF2-40B4-BE49-F238E27FC236}">
                <a16:creationId xmlns:a16="http://schemas.microsoft.com/office/drawing/2014/main" id="{7888B8EA-EFEF-38CD-945C-96EC182DA38E}"/>
              </a:ext>
            </a:extLst>
          </p:cNvPr>
          <p:cNvSpPr txBox="1"/>
          <p:nvPr/>
        </p:nvSpPr>
        <p:spPr>
          <a:xfrm>
            <a:off x="9175390" y="3522806"/>
            <a:ext cx="5572648" cy="461665"/>
          </a:xfrm>
          <a:prstGeom prst="rect">
            <a:avLst/>
          </a:prstGeom>
          <a:noFill/>
        </p:spPr>
        <p:txBody>
          <a:bodyPr wrap="square" rtlCol="0">
            <a:spAutoFit/>
          </a:bodyPr>
          <a:lstStyle/>
          <a:p>
            <a:pPr marL="363538" indent="-363538">
              <a:buAutoNum type="alphaLcParenR" startAt="4"/>
            </a:pPr>
            <a:r>
              <a:rPr lang="en-US" sz="2400" dirty="0">
                <a:solidFill>
                  <a:schemeClr val="bg1"/>
                </a:solidFill>
              </a:rPr>
              <a:t>GREAT WAR</a:t>
            </a:r>
          </a:p>
        </p:txBody>
      </p:sp>
      <p:sp>
        <p:nvSpPr>
          <p:cNvPr id="17" name="TextBox 16">
            <a:extLst>
              <a:ext uri="{FF2B5EF4-FFF2-40B4-BE49-F238E27FC236}">
                <a16:creationId xmlns:a16="http://schemas.microsoft.com/office/drawing/2014/main" id="{4F89062B-07E7-4A2D-8727-A043F1FEA4FC}"/>
              </a:ext>
            </a:extLst>
          </p:cNvPr>
          <p:cNvSpPr txBox="1"/>
          <p:nvPr/>
        </p:nvSpPr>
        <p:spPr>
          <a:xfrm>
            <a:off x="9189904" y="4228248"/>
            <a:ext cx="5546122" cy="461665"/>
          </a:xfrm>
          <a:prstGeom prst="rect">
            <a:avLst/>
          </a:prstGeom>
          <a:noFill/>
        </p:spPr>
        <p:txBody>
          <a:bodyPr wrap="square" rtlCol="0">
            <a:spAutoFit/>
          </a:bodyPr>
          <a:lstStyle/>
          <a:p>
            <a:pPr marL="530225" indent="-530225"/>
            <a:r>
              <a:rPr lang="en-US" sz="2400" dirty="0">
                <a:solidFill>
                  <a:schemeClr val="bg1"/>
                </a:solidFill>
              </a:rPr>
              <a:t>e)  DESERT STORM</a:t>
            </a:r>
          </a:p>
        </p:txBody>
      </p:sp>
      <p:sp>
        <p:nvSpPr>
          <p:cNvPr id="7" name="NIXON">
            <a:extLst>
              <a:ext uri="{FF2B5EF4-FFF2-40B4-BE49-F238E27FC236}">
                <a16:creationId xmlns:a16="http://schemas.microsoft.com/office/drawing/2014/main" id="{995587DD-8528-FDDE-4F85-208A5C8B9141}"/>
              </a:ext>
            </a:extLst>
          </p:cNvPr>
          <p:cNvSpPr txBox="1"/>
          <p:nvPr/>
        </p:nvSpPr>
        <p:spPr>
          <a:xfrm>
            <a:off x="3861955" y="1419182"/>
            <a:ext cx="3877028" cy="461665"/>
          </a:xfrm>
          <a:prstGeom prst="rect">
            <a:avLst/>
          </a:prstGeom>
          <a:noFill/>
        </p:spPr>
        <p:txBody>
          <a:bodyPr wrap="square" rtlCol="0">
            <a:spAutoFit/>
          </a:bodyPr>
          <a:lstStyle/>
          <a:p>
            <a:r>
              <a:rPr lang="en-US" sz="2400" dirty="0">
                <a:solidFill>
                  <a:schemeClr val="bg1"/>
                </a:solidFill>
              </a:rPr>
              <a:t>1) Richard Nixon</a:t>
            </a:r>
          </a:p>
        </p:txBody>
      </p:sp>
      <p:sp>
        <p:nvSpPr>
          <p:cNvPr id="11" name="LINCOLN">
            <a:extLst>
              <a:ext uri="{FF2B5EF4-FFF2-40B4-BE49-F238E27FC236}">
                <a16:creationId xmlns:a16="http://schemas.microsoft.com/office/drawing/2014/main" id="{4565524C-690A-2714-754E-6124980D2824}"/>
              </a:ext>
            </a:extLst>
          </p:cNvPr>
          <p:cNvSpPr txBox="1"/>
          <p:nvPr/>
        </p:nvSpPr>
        <p:spPr>
          <a:xfrm>
            <a:off x="3861955" y="5444405"/>
            <a:ext cx="3877028" cy="461665"/>
          </a:xfrm>
          <a:prstGeom prst="rect">
            <a:avLst/>
          </a:prstGeom>
          <a:noFill/>
        </p:spPr>
        <p:txBody>
          <a:bodyPr wrap="square" rtlCol="0">
            <a:spAutoFit/>
          </a:bodyPr>
          <a:lstStyle/>
          <a:p>
            <a:r>
              <a:rPr lang="en-US" sz="2400" dirty="0">
                <a:solidFill>
                  <a:schemeClr val="bg1"/>
                </a:solidFill>
              </a:rPr>
              <a:t>7) Abraham Lincoln</a:t>
            </a:r>
          </a:p>
        </p:txBody>
      </p:sp>
      <p:sp>
        <p:nvSpPr>
          <p:cNvPr id="16" name="REAGAN">
            <a:extLst>
              <a:ext uri="{FF2B5EF4-FFF2-40B4-BE49-F238E27FC236}">
                <a16:creationId xmlns:a16="http://schemas.microsoft.com/office/drawing/2014/main" id="{C291907E-BFC6-6FB1-AF79-3CDA60DBB86C}"/>
              </a:ext>
            </a:extLst>
          </p:cNvPr>
          <p:cNvSpPr txBox="1"/>
          <p:nvPr/>
        </p:nvSpPr>
        <p:spPr>
          <a:xfrm>
            <a:off x="3890983" y="2828905"/>
            <a:ext cx="3877028" cy="461665"/>
          </a:xfrm>
          <a:prstGeom prst="rect">
            <a:avLst/>
          </a:prstGeom>
          <a:noFill/>
        </p:spPr>
        <p:txBody>
          <a:bodyPr wrap="square" rtlCol="0">
            <a:spAutoFit/>
          </a:bodyPr>
          <a:lstStyle/>
          <a:p>
            <a:r>
              <a:rPr lang="en-US" sz="2400" dirty="0">
                <a:solidFill>
                  <a:schemeClr val="bg1"/>
                </a:solidFill>
              </a:rPr>
              <a:t>3) Ronald Reagan</a:t>
            </a:r>
          </a:p>
        </p:txBody>
      </p:sp>
      <p:sp>
        <p:nvSpPr>
          <p:cNvPr id="19" name="H.W. BUSH">
            <a:extLst>
              <a:ext uri="{FF2B5EF4-FFF2-40B4-BE49-F238E27FC236}">
                <a16:creationId xmlns:a16="http://schemas.microsoft.com/office/drawing/2014/main" id="{E8129E99-BC06-CA42-3218-44702D179E3D}"/>
              </a:ext>
            </a:extLst>
          </p:cNvPr>
          <p:cNvSpPr txBox="1"/>
          <p:nvPr/>
        </p:nvSpPr>
        <p:spPr>
          <a:xfrm>
            <a:off x="3858926" y="4827926"/>
            <a:ext cx="3877028" cy="461665"/>
          </a:xfrm>
          <a:prstGeom prst="rect">
            <a:avLst/>
          </a:prstGeom>
          <a:noFill/>
        </p:spPr>
        <p:txBody>
          <a:bodyPr wrap="square" rtlCol="0">
            <a:spAutoFit/>
          </a:bodyPr>
          <a:lstStyle/>
          <a:p>
            <a:r>
              <a:rPr lang="en-US" sz="2400" dirty="0">
                <a:solidFill>
                  <a:schemeClr val="bg1"/>
                </a:solidFill>
              </a:rPr>
              <a:t>6) George  H. W. Bush</a:t>
            </a:r>
          </a:p>
        </p:txBody>
      </p:sp>
      <p:sp>
        <p:nvSpPr>
          <p:cNvPr id="21" name="TRUMAN">
            <a:extLst>
              <a:ext uri="{FF2B5EF4-FFF2-40B4-BE49-F238E27FC236}">
                <a16:creationId xmlns:a16="http://schemas.microsoft.com/office/drawing/2014/main" id="{BC5625C0-B66B-39BB-A255-58BA40BD99A5}"/>
              </a:ext>
            </a:extLst>
          </p:cNvPr>
          <p:cNvSpPr txBox="1"/>
          <p:nvPr/>
        </p:nvSpPr>
        <p:spPr>
          <a:xfrm>
            <a:off x="3858926" y="4184079"/>
            <a:ext cx="3877028" cy="461665"/>
          </a:xfrm>
          <a:prstGeom prst="rect">
            <a:avLst/>
          </a:prstGeom>
          <a:noFill/>
        </p:spPr>
        <p:txBody>
          <a:bodyPr wrap="square" rtlCol="0">
            <a:spAutoFit/>
          </a:bodyPr>
          <a:lstStyle/>
          <a:p>
            <a:r>
              <a:rPr lang="en-US" sz="2400" dirty="0">
                <a:solidFill>
                  <a:schemeClr val="bg1"/>
                </a:solidFill>
              </a:rPr>
              <a:t>5) Harry S. Truman</a:t>
            </a:r>
          </a:p>
        </p:txBody>
      </p:sp>
      <p:sp>
        <p:nvSpPr>
          <p:cNvPr id="23" name="TextBox 22">
            <a:extLst>
              <a:ext uri="{FF2B5EF4-FFF2-40B4-BE49-F238E27FC236}">
                <a16:creationId xmlns:a16="http://schemas.microsoft.com/office/drawing/2014/main" id="{8F76847C-2A1A-D4D3-F8FA-297DD4DF3B43}"/>
              </a:ext>
            </a:extLst>
          </p:cNvPr>
          <p:cNvSpPr txBox="1"/>
          <p:nvPr/>
        </p:nvSpPr>
        <p:spPr>
          <a:xfrm>
            <a:off x="9168135" y="4858710"/>
            <a:ext cx="5579903" cy="461665"/>
          </a:xfrm>
          <a:prstGeom prst="rect">
            <a:avLst/>
          </a:prstGeom>
          <a:noFill/>
        </p:spPr>
        <p:txBody>
          <a:bodyPr wrap="square" rtlCol="0">
            <a:spAutoFit/>
          </a:bodyPr>
          <a:lstStyle/>
          <a:p>
            <a:pPr marL="530225" indent="-530225"/>
            <a:r>
              <a:rPr lang="en-US" sz="2400" dirty="0">
                <a:solidFill>
                  <a:schemeClr val="bg1"/>
                </a:solidFill>
              </a:rPr>
              <a:t> f)  CIVIL WAR</a:t>
            </a:r>
          </a:p>
        </p:txBody>
      </p:sp>
      <p:sp>
        <p:nvSpPr>
          <p:cNvPr id="25" name="TextBox 24">
            <a:extLst>
              <a:ext uri="{FF2B5EF4-FFF2-40B4-BE49-F238E27FC236}">
                <a16:creationId xmlns:a16="http://schemas.microsoft.com/office/drawing/2014/main" id="{8D88FB55-5D77-1256-4AE7-1A8F2630861E}"/>
              </a:ext>
            </a:extLst>
          </p:cNvPr>
          <p:cNvSpPr txBox="1"/>
          <p:nvPr/>
        </p:nvSpPr>
        <p:spPr>
          <a:xfrm>
            <a:off x="9168135" y="5495985"/>
            <a:ext cx="5342126" cy="461665"/>
          </a:xfrm>
          <a:prstGeom prst="rect">
            <a:avLst/>
          </a:prstGeom>
          <a:noFill/>
        </p:spPr>
        <p:txBody>
          <a:bodyPr wrap="square" rtlCol="0">
            <a:spAutoFit/>
          </a:bodyPr>
          <a:lstStyle/>
          <a:p>
            <a:pPr marL="363538" indent="-363538">
              <a:buAutoNum type="alphaLcParenR" startAt="7"/>
            </a:pPr>
            <a:r>
              <a:rPr lang="en-US" sz="2400" dirty="0">
                <a:solidFill>
                  <a:schemeClr val="bg1"/>
                </a:solidFill>
              </a:rPr>
              <a:t>KOREAN WAR</a:t>
            </a:r>
          </a:p>
        </p:txBody>
      </p:sp>
      <p:sp>
        <p:nvSpPr>
          <p:cNvPr id="27" name="W. BUSH">
            <a:extLst>
              <a:ext uri="{FF2B5EF4-FFF2-40B4-BE49-F238E27FC236}">
                <a16:creationId xmlns:a16="http://schemas.microsoft.com/office/drawing/2014/main" id="{AA2B5705-DEE7-610E-563D-962039EBCD2B}"/>
              </a:ext>
            </a:extLst>
          </p:cNvPr>
          <p:cNvSpPr txBox="1"/>
          <p:nvPr/>
        </p:nvSpPr>
        <p:spPr>
          <a:xfrm>
            <a:off x="3864731" y="3520923"/>
            <a:ext cx="3877028" cy="461665"/>
          </a:xfrm>
          <a:prstGeom prst="rect">
            <a:avLst/>
          </a:prstGeom>
          <a:noFill/>
        </p:spPr>
        <p:txBody>
          <a:bodyPr wrap="square" rtlCol="0">
            <a:spAutoFit/>
          </a:bodyPr>
          <a:lstStyle/>
          <a:p>
            <a:r>
              <a:rPr lang="en-US" sz="2400" dirty="0">
                <a:solidFill>
                  <a:schemeClr val="bg1"/>
                </a:solidFill>
              </a:rPr>
              <a:t>4) George W. Bush</a:t>
            </a:r>
          </a:p>
        </p:txBody>
      </p:sp>
      <p:sp>
        <p:nvSpPr>
          <p:cNvPr id="29" name="EISENHOWER">
            <a:extLst>
              <a:ext uri="{FF2B5EF4-FFF2-40B4-BE49-F238E27FC236}">
                <a16:creationId xmlns:a16="http://schemas.microsoft.com/office/drawing/2014/main" id="{00714903-D7DA-A6F2-575F-AB93D09290CC}"/>
              </a:ext>
            </a:extLst>
          </p:cNvPr>
          <p:cNvSpPr txBox="1"/>
          <p:nvPr/>
        </p:nvSpPr>
        <p:spPr>
          <a:xfrm>
            <a:off x="3861955" y="2125520"/>
            <a:ext cx="3877028" cy="461665"/>
          </a:xfrm>
          <a:prstGeom prst="rect">
            <a:avLst/>
          </a:prstGeom>
          <a:noFill/>
        </p:spPr>
        <p:txBody>
          <a:bodyPr wrap="square" rtlCol="0">
            <a:spAutoFit/>
          </a:bodyPr>
          <a:lstStyle/>
          <a:p>
            <a:r>
              <a:rPr lang="en-US" sz="2400" dirty="0">
                <a:solidFill>
                  <a:schemeClr val="bg1"/>
                </a:solidFill>
              </a:rPr>
              <a:t>2) Dwight Eisenhower</a:t>
            </a:r>
          </a:p>
        </p:txBody>
      </p:sp>
      <p:sp>
        <p:nvSpPr>
          <p:cNvPr id="9" name="TextBox 8">
            <a:extLst>
              <a:ext uri="{FF2B5EF4-FFF2-40B4-BE49-F238E27FC236}">
                <a16:creationId xmlns:a16="http://schemas.microsoft.com/office/drawing/2014/main" id="{DC02A9CD-6570-DA75-6588-67D7768301C5}"/>
              </a:ext>
            </a:extLst>
          </p:cNvPr>
          <p:cNvSpPr txBox="1"/>
          <p:nvPr/>
        </p:nvSpPr>
        <p:spPr>
          <a:xfrm>
            <a:off x="9168135" y="6124635"/>
            <a:ext cx="5342126" cy="461665"/>
          </a:xfrm>
          <a:prstGeom prst="rect">
            <a:avLst/>
          </a:prstGeom>
          <a:noFill/>
        </p:spPr>
        <p:txBody>
          <a:bodyPr wrap="square" rtlCol="0">
            <a:spAutoFit/>
          </a:bodyPr>
          <a:lstStyle/>
          <a:p>
            <a:r>
              <a:rPr lang="en-US" sz="2400" dirty="0">
                <a:solidFill>
                  <a:schemeClr val="bg1"/>
                </a:solidFill>
              </a:rPr>
              <a:t>h)  IRAQ WAR</a:t>
            </a:r>
          </a:p>
        </p:txBody>
      </p:sp>
      <p:sp>
        <p:nvSpPr>
          <p:cNvPr id="18" name="WILSON">
            <a:extLst>
              <a:ext uri="{FF2B5EF4-FFF2-40B4-BE49-F238E27FC236}">
                <a16:creationId xmlns:a16="http://schemas.microsoft.com/office/drawing/2014/main" id="{0CEE9D46-F2EF-A06D-DA60-797B3BEA166F}"/>
              </a:ext>
            </a:extLst>
          </p:cNvPr>
          <p:cNvSpPr txBox="1"/>
          <p:nvPr/>
        </p:nvSpPr>
        <p:spPr>
          <a:xfrm>
            <a:off x="3861955" y="6130205"/>
            <a:ext cx="3877028" cy="461665"/>
          </a:xfrm>
          <a:prstGeom prst="rect">
            <a:avLst/>
          </a:prstGeom>
          <a:noFill/>
        </p:spPr>
        <p:txBody>
          <a:bodyPr wrap="square" rtlCol="0">
            <a:spAutoFit/>
          </a:bodyPr>
          <a:lstStyle/>
          <a:p>
            <a:r>
              <a:rPr lang="en-US" sz="2400" dirty="0">
                <a:solidFill>
                  <a:schemeClr val="bg1"/>
                </a:solidFill>
              </a:rPr>
              <a:t>8) Woodrow Wilson</a:t>
            </a:r>
          </a:p>
        </p:txBody>
      </p:sp>
      <p:pic>
        <p:nvPicPr>
          <p:cNvPr id="24" name="Picture 23" descr="Stop War - song and lyrics by Junior Dread | Spotify">
            <a:extLst>
              <a:ext uri="{FF2B5EF4-FFF2-40B4-BE49-F238E27FC236}">
                <a16:creationId xmlns:a16="http://schemas.microsoft.com/office/drawing/2014/main" id="{665BF062-B537-B44E-7E64-2FC638D15E7E}"/>
              </a:ext>
            </a:extLst>
          </p:cNvPr>
          <p:cNvPicPr>
            <a:picLocks noChangeAspect="1"/>
          </p:cNvPicPr>
          <p:nvPr/>
        </p:nvPicPr>
        <p:blipFill>
          <a:blip r:embed="rId6"/>
          <a:stretch/>
        </p:blipFill>
        <p:spPr>
          <a:xfrm>
            <a:off x="396288" y="2969552"/>
            <a:ext cx="3352383" cy="3352383"/>
          </a:xfrm>
          <a:prstGeom prst="rect">
            <a:avLst/>
          </a:prstGeom>
        </p:spPr>
      </p:pic>
      <p:cxnSp>
        <p:nvCxnSpPr>
          <p:cNvPr id="14" name="Straight Connector 13">
            <a:extLst>
              <a:ext uri="{FF2B5EF4-FFF2-40B4-BE49-F238E27FC236}">
                <a16:creationId xmlns:a16="http://schemas.microsoft.com/office/drawing/2014/main" id="{0594A279-B6E0-817E-477A-6BC7A0C5F9BD}"/>
              </a:ext>
            </a:extLst>
          </p:cNvPr>
          <p:cNvCxnSpPr>
            <a:cxnSpLocks/>
            <a:stCxn id="15" idx="1"/>
          </p:cNvCxnSpPr>
          <p:nvPr/>
        </p:nvCxnSpPr>
        <p:spPr>
          <a:xfrm flipH="1">
            <a:off x="6533535" y="3753639"/>
            <a:ext cx="2641855" cy="2568296"/>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26" name="Straight Connector 25">
            <a:extLst>
              <a:ext uri="{FF2B5EF4-FFF2-40B4-BE49-F238E27FC236}">
                <a16:creationId xmlns:a16="http://schemas.microsoft.com/office/drawing/2014/main" id="{04912AA4-CF7C-11C2-12B5-C469D47945E4}"/>
              </a:ext>
            </a:extLst>
          </p:cNvPr>
          <p:cNvCxnSpPr>
            <a:cxnSpLocks/>
            <a:stCxn id="23" idx="1"/>
          </p:cNvCxnSpPr>
          <p:nvPr/>
        </p:nvCxnSpPr>
        <p:spPr>
          <a:xfrm flipH="1">
            <a:off x="6567951" y="5089543"/>
            <a:ext cx="2600184" cy="573630"/>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0" name="Straight Connector 29">
            <a:extLst>
              <a:ext uri="{FF2B5EF4-FFF2-40B4-BE49-F238E27FC236}">
                <a16:creationId xmlns:a16="http://schemas.microsoft.com/office/drawing/2014/main" id="{198F7301-975A-BCE8-475A-FDFB60CBD3C4}"/>
              </a:ext>
            </a:extLst>
          </p:cNvPr>
          <p:cNvCxnSpPr>
            <a:cxnSpLocks/>
            <a:stCxn id="17" idx="1"/>
          </p:cNvCxnSpPr>
          <p:nvPr/>
        </p:nvCxnSpPr>
        <p:spPr>
          <a:xfrm flipH="1">
            <a:off x="6823587" y="4459081"/>
            <a:ext cx="2366317" cy="619078"/>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3" name="Straight Connector 32">
            <a:extLst>
              <a:ext uri="{FF2B5EF4-FFF2-40B4-BE49-F238E27FC236}">
                <a16:creationId xmlns:a16="http://schemas.microsoft.com/office/drawing/2014/main" id="{C1944933-4630-32EC-2E4D-9EAE3BCD9032}"/>
              </a:ext>
            </a:extLst>
          </p:cNvPr>
          <p:cNvCxnSpPr>
            <a:cxnSpLocks/>
          </p:cNvCxnSpPr>
          <p:nvPr/>
        </p:nvCxnSpPr>
        <p:spPr>
          <a:xfrm flipH="1">
            <a:off x="6415551" y="3050633"/>
            <a:ext cx="2764759" cy="1388632"/>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6" name="Straight Connector 35">
            <a:extLst>
              <a:ext uri="{FF2B5EF4-FFF2-40B4-BE49-F238E27FC236}">
                <a16:creationId xmlns:a16="http://schemas.microsoft.com/office/drawing/2014/main" id="{3257C27A-770A-C689-3898-A6A2FC224FB6}"/>
              </a:ext>
            </a:extLst>
          </p:cNvPr>
          <p:cNvCxnSpPr>
            <a:cxnSpLocks/>
          </p:cNvCxnSpPr>
          <p:nvPr/>
        </p:nvCxnSpPr>
        <p:spPr>
          <a:xfrm flipH="1" flipV="1">
            <a:off x="6435219" y="3721506"/>
            <a:ext cx="2728158" cy="2633962"/>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8" name="Straight Connector 37">
            <a:extLst>
              <a:ext uri="{FF2B5EF4-FFF2-40B4-BE49-F238E27FC236}">
                <a16:creationId xmlns:a16="http://schemas.microsoft.com/office/drawing/2014/main" id="{F752AB56-227F-FE40-D9A1-282CFBBDB188}"/>
              </a:ext>
            </a:extLst>
          </p:cNvPr>
          <p:cNvCxnSpPr>
            <a:cxnSpLocks/>
            <a:stCxn id="6" idx="1"/>
          </p:cNvCxnSpPr>
          <p:nvPr/>
        </p:nvCxnSpPr>
        <p:spPr>
          <a:xfrm flipH="1">
            <a:off x="6336903" y="1647560"/>
            <a:ext cx="2864770" cy="1444689"/>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42" name="Straight Connector 41">
            <a:extLst>
              <a:ext uri="{FF2B5EF4-FFF2-40B4-BE49-F238E27FC236}">
                <a16:creationId xmlns:a16="http://schemas.microsoft.com/office/drawing/2014/main" id="{07D95C9A-EA53-6F1D-9F6A-067248AA11DE}"/>
              </a:ext>
            </a:extLst>
          </p:cNvPr>
          <p:cNvCxnSpPr>
            <a:cxnSpLocks/>
            <a:stCxn id="25" idx="1"/>
          </p:cNvCxnSpPr>
          <p:nvPr/>
        </p:nvCxnSpPr>
        <p:spPr>
          <a:xfrm flipH="1" flipV="1">
            <a:off x="6843261" y="2374488"/>
            <a:ext cx="2324874" cy="3352330"/>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44" name="Straight Connector 43">
            <a:extLst>
              <a:ext uri="{FF2B5EF4-FFF2-40B4-BE49-F238E27FC236}">
                <a16:creationId xmlns:a16="http://schemas.microsoft.com/office/drawing/2014/main" id="{5133FFC2-526F-5E84-5F4D-166D779724EE}"/>
              </a:ext>
            </a:extLst>
          </p:cNvPr>
          <p:cNvCxnSpPr>
            <a:cxnSpLocks/>
            <a:stCxn id="10" idx="1"/>
          </p:cNvCxnSpPr>
          <p:nvPr/>
        </p:nvCxnSpPr>
        <p:spPr>
          <a:xfrm flipH="1" flipV="1">
            <a:off x="6155005" y="1656736"/>
            <a:ext cx="3041409" cy="674031"/>
          </a:xfrm>
          <a:prstGeom prst="line">
            <a:avLst/>
          </a:prstGeom>
          <a:ln w="47625" cmpd="sng"/>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5390989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2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1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37" restart="whenNotActive" fill="hold" evtFilter="cancelBubble" nodeType="interactiveSeq">
                <p:stCondLst>
                  <p:cond evt="onClick" delay="0">
                    <p:tgtEl>
                      <p:spTgt spid="18"/>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BF0A1-5691-5FCC-8B52-1D8588AFD49B}"/>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87555C84-DBDD-28D8-FF67-849828F5E5E6}"/>
              </a:ext>
            </a:extLst>
          </p:cNvPr>
          <p:cNvGrpSpPr/>
          <p:nvPr/>
        </p:nvGrpSpPr>
        <p:grpSpPr>
          <a:xfrm>
            <a:off x="-8675" y="122092"/>
            <a:ext cx="12192000" cy="6858000"/>
            <a:chOff x="0" y="0"/>
            <a:chExt cx="9144000" cy="6858000"/>
          </a:xfrm>
        </p:grpSpPr>
        <p:sp>
          <p:nvSpPr>
            <p:cNvPr id="3" name="object 3">
              <a:extLst>
                <a:ext uri="{FF2B5EF4-FFF2-40B4-BE49-F238E27FC236}">
                  <a16:creationId xmlns:a16="http://schemas.microsoft.com/office/drawing/2014/main" id="{2712E8DB-6D5D-60AD-194E-F49F607A39B4}"/>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6B66A491-2E7D-67B7-4FBB-FC501F487A30}"/>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3556A9B1-E909-73B5-3ACA-92302EF1077B}"/>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1AD1DFD5-C834-6B26-A083-089CCB2AB6C2}"/>
              </a:ext>
            </a:extLst>
          </p:cNvPr>
          <p:cNvSpPr txBox="1"/>
          <p:nvPr/>
        </p:nvSpPr>
        <p:spPr>
          <a:xfrm>
            <a:off x="3890983" y="376093"/>
            <a:ext cx="8292342" cy="1323439"/>
          </a:xfrm>
          <a:prstGeom prst="rect">
            <a:avLst/>
          </a:prstGeom>
          <a:noFill/>
        </p:spPr>
        <p:txBody>
          <a:bodyPr wrap="square" rtlCol="0">
            <a:spAutoFit/>
          </a:bodyPr>
          <a:lstStyle/>
          <a:p>
            <a:r>
              <a:rPr lang="en-US" sz="4000" dirty="0">
                <a:solidFill>
                  <a:schemeClr val="bg1"/>
                </a:solidFill>
              </a:rPr>
              <a:t> What wars did President Trump ended?</a:t>
            </a:r>
          </a:p>
        </p:txBody>
      </p:sp>
      <p:sp>
        <p:nvSpPr>
          <p:cNvPr id="7" name="TextBox 6">
            <a:extLst>
              <a:ext uri="{FF2B5EF4-FFF2-40B4-BE49-F238E27FC236}">
                <a16:creationId xmlns:a16="http://schemas.microsoft.com/office/drawing/2014/main" id="{EA7FA2C8-8309-3297-B764-61B811738DFB}"/>
              </a:ext>
            </a:extLst>
          </p:cNvPr>
          <p:cNvSpPr txBox="1"/>
          <p:nvPr/>
        </p:nvSpPr>
        <p:spPr>
          <a:xfrm>
            <a:off x="8306297" y="4405224"/>
            <a:ext cx="3877028" cy="461665"/>
          </a:xfrm>
          <a:prstGeom prst="rect">
            <a:avLst/>
          </a:prstGeom>
          <a:noFill/>
        </p:spPr>
        <p:txBody>
          <a:bodyPr wrap="square" rtlCol="0">
            <a:spAutoFit/>
          </a:bodyPr>
          <a:lstStyle/>
          <a:p>
            <a:r>
              <a:rPr lang="en-US" sz="2400" dirty="0">
                <a:solidFill>
                  <a:schemeClr val="bg1"/>
                </a:solidFill>
              </a:rPr>
              <a:t>Israel vs Hamas</a:t>
            </a:r>
          </a:p>
        </p:txBody>
      </p:sp>
      <p:sp>
        <p:nvSpPr>
          <p:cNvPr id="11" name="TextBox 10">
            <a:extLst>
              <a:ext uri="{FF2B5EF4-FFF2-40B4-BE49-F238E27FC236}">
                <a16:creationId xmlns:a16="http://schemas.microsoft.com/office/drawing/2014/main" id="{7CE4EFA0-B4E7-F784-FEE9-643BB4A790FF}"/>
              </a:ext>
            </a:extLst>
          </p:cNvPr>
          <p:cNvSpPr txBox="1"/>
          <p:nvPr/>
        </p:nvSpPr>
        <p:spPr>
          <a:xfrm>
            <a:off x="8306297" y="5078862"/>
            <a:ext cx="3877028" cy="461665"/>
          </a:xfrm>
          <a:prstGeom prst="rect">
            <a:avLst/>
          </a:prstGeom>
          <a:noFill/>
        </p:spPr>
        <p:txBody>
          <a:bodyPr wrap="square" rtlCol="0">
            <a:spAutoFit/>
          </a:bodyPr>
          <a:lstStyle/>
          <a:p>
            <a:r>
              <a:rPr lang="en-US" sz="2400" dirty="0">
                <a:solidFill>
                  <a:schemeClr val="bg1"/>
                </a:solidFill>
              </a:rPr>
              <a:t>Egypt vs Ethiopia</a:t>
            </a:r>
          </a:p>
        </p:txBody>
      </p:sp>
      <p:sp>
        <p:nvSpPr>
          <p:cNvPr id="16" name="TextBox 15">
            <a:extLst>
              <a:ext uri="{FF2B5EF4-FFF2-40B4-BE49-F238E27FC236}">
                <a16:creationId xmlns:a16="http://schemas.microsoft.com/office/drawing/2014/main" id="{922AC046-5DDC-FDED-5D96-F5CC8C6AAB23}"/>
              </a:ext>
            </a:extLst>
          </p:cNvPr>
          <p:cNvSpPr txBox="1"/>
          <p:nvPr/>
        </p:nvSpPr>
        <p:spPr>
          <a:xfrm>
            <a:off x="8306297" y="5764768"/>
            <a:ext cx="3877028" cy="461665"/>
          </a:xfrm>
          <a:prstGeom prst="rect">
            <a:avLst/>
          </a:prstGeom>
          <a:noFill/>
        </p:spPr>
        <p:txBody>
          <a:bodyPr wrap="square" rtlCol="0">
            <a:spAutoFit/>
          </a:bodyPr>
          <a:lstStyle/>
          <a:p>
            <a:r>
              <a:rPr lang="en-US" sz="2400" dirty="0">
                <a:solidFill>
                  <a:schemeClr val="bg1"/>
                </a:solidFill>
              </a:rPr>
              <a:t>Armenia vs Azerbaijan</a:t>
            </a:r>
          </a:p>
        </p:txBody>
      </p:sp>
      <p:sp>
        <p:nvSpPr>
          <p:cNvPr id="19" name="TextBox 18">
            <a:extLst>
              <a:ext uri="{FF2B5EF4-FFF2-40B4-BE49-F238E27FC236}">
                <a16:creationId xmlns:a16="http://schemas.microsoft.com/office/drawing/2014/main" id="{4D28F742-6336-4774-2116-63AD21C721AD}"/>
              </a:ext>
            </a:extLst>
          </p:cNvPr>
          <p:cNvSpPr txBox="1"/>
          <p:nvPr/>
        </p:nvSpPr>
        <p:spPr>
          <a:xfrm>
            <a:off x="8306297" y="1733870"/>
            <a:ext cx="3877028" cy="461665"/>
          </a:xfrm>
          <a:prstGeom prst="rect">
            <a:avLst/>
          </a:prstGeom>
          <a:noFill/>
        </p:spPr>
        <p:txBody>
          <a:bodyPr wrap="square" rtlCol="0">
            <a:spAutoFit/>
          </a:bodyPr>
          <a:lstStyle/>
          <a:p>
            <a:r>
              <a:rPr lang="en-US" sz="2400" dirty="0">
                <a:solidFill>
                  <a:schemeClr val="bg1"/>
                </a:solidFill>
              </a:rPr>
              <a:t>Thailand vs Cambodia</a:t>
            </a:r>
          </a:p>
        </p:txBody>
      </p:sp>
      <p:sp>
        <p:nvSpPr>
          <p:cNvPr id="21" name="TextBox 20">
            <a:extLst>
              <a:ext uri="{FF2B5EF4-FFF2-40B4-BE49-F238E27FC236}">
                <a16:creationId xmlns:a16="http://schemas.microsoft.com/office/drawing/2014/main" id="{65F3A93B-3FBA-02C6-4CE7-EA1699BFF05B}"/>
              </a:ext>
            </a:extLst>
          </p:cNvPr>
          <p:cNvSpPr txBox="1"/>
          <p:nvPr/>
        </p:nvSpPr>
        <p:spPr>
          <a:xfrm>
            <a:off x="8314972" y="3089427"/>
            <a:ext cx="3877028" cy="461665"/>
          </a:xfrm>
          <a:prstGeom prst="rect">
            <a:avLst/>
          </a:prstGeom>
          <a:noFill/>
        </p:spPr>
        <p:txBody>
          <a:bodyPr wrap="square" rtlCol="0">
            <a:spAutoFit/>
          </a:bodyPr>
          <a:lstStyle/>
          <a:p>
            <a:r>
              <a:rPr lang="en-US" sz="2400" dirty="0">
                <a:solidFill>
                  <a:schemeClr val="bg1"/>
                </a:solidFill>
              </a:rPr>
              <a:t>Rwanda vs Congo</a:t>
            </a:r>
          </a:p>
        </p:txBody>
      </p:sp>
      <p:sp>
        <p:nvSpPr>
          <p:cNvPr id="27" name="TextBox 26">
            <a:extLst>
              <a:ext uri="{FF2B5EF4-FFF2-40B4-BE49-F238E27FC236}">
                <a16:creationId xmlns:a16="http://schemas.microsoft.com/office/drawing/2014/main" id="{DBDC34CE-CADD-44DE-BB39-19BEF0909F79}"/>
              </a:ext>
            </a:extLst>
          </p:cNvPr>
          <p:cNvSpPr txBox="1"/>
          <p:nvPr/>
        </p:nvSpPr>
        <p:spPr>
          <a:xfrm>
            <a:off x="8314972" y="3787128"/>
            <a:ext cx="3877028" cy="461665"/>
          </a:xfrm>
          <a:prstGeom prst="rect">
            <a:avLst/>
          </a:prstGeom>
          <a:noFill/>
        </p:spPr>
        <p:txBody>
          <a:bodyPr wrap="square" rtlCol="0">
            <a:spAutoFit/>
          </a:bodyPr>
          <a:lstStyle/>
          <a:p>
            <a:r>
              <a:rPr lang="en-US" sz="2400" dirty="0">
                <a:solidFill>
                  <a:schemeClr val="bg1"/>
                </a:solidFill>
              </a:rPr>
              <a:t>India vs Pakistan</a:t>
            </a:r>
          </a:p>
        </p:txBody>
      </p:sp>
      <p:sp>
        <p:nvSpPr>
          <p:cNvPr id="29" name="TextBox 28">
            <a:extLst>
              <a:ext uri="{FF2B5EF4-FFF2-40B4-BE49-F238E27FC236}">
                <a16:creationId xmlns:a16="http://schemas.microsoft.com/office/drawing/2014/main" id="{14841FCB-BBCD-EB14-967E-39CFF4B911C3}"/>
              </a:ext>
            </a:extLst>
          </p:cNvPr>
          <p:cNvSpPr txBox="1"/>
          <p:nvPr/>
        </p:nvSpPr>
        <p:spPr>
          <a:xfrm>
            <a:off x="8306297" y="2403226"/>
            <a:ext cx="3877028" cy="461665"/>
          </a:xfrm>
          <a:prstGeom prst="rect">
            <a:avLst/>
          </a:prstGeom>
          <a:noFill/>
        </p:spPr>
        <p:txBody>
          <a:bodyPr wrap="square" rtlCol="0">
            <a:spAutoFit/>
          </a:bodyPr>
          <a:lstStyle/>
          <a:p>
            <a:r>
              <a:rPr lang="en-US" sz="2400" dirty="0">
                <a:solidFill>
                  <a:schemeClr val="bg1"/>
                </a:solidFill>
              </a:rPr>
              <a:t>Servia vs Kosovo</a:t>
            </a:r>
          </a:p>
        </p:txBody>
      </p:sp>
      <p:pic>
        <p:nvPicPr>
          <p:cNvPr id="20" name="Picture 19">
            <a:extLst>
              <a:ext uri="{FF2B5EF4-FFF2-40B4-BE49-F238E27FC236}">
                <a16:creationId xmlns:a16="http://schemas.microsoft.com/office/drawing/2014/main" id="{755ACDD6-3A28-63DC-8820-C654DEFB8EE2}"/>
              </a:ext>
            </a:extLst>
          </p:cNvPr>
          <p:cNvPicPr>
            <a:picLocks noChangeAspect="1"/>
          </p:cNvPicPr>
          <p:nvPr/>
        </p:nvPicPr>
        <p:blipFill>
          <a:blip r:embed="rId6"/>
          <a:stretch>
            <a:fillRect/>
          </a:stretch>
        </p:blipFill>
        <p:spPr>
          <a:xfrm>
            <a:off x="876265" y="2827548"/>
            <a:ext cx="3276883" cy="3617016"/>
          </a:xfrm>
          <a:prstGeom prst="rect">
            <a:avLst/>
          </a:prstGeom>
        </p:spPr>
      </p:pic>
      <p:sp>
        <p:nvSpPr>
          <p:cNvPr id="9" name="1)">
            <a:extLst>
              <a:ext uri="{FF2B5EF4-FFF2-40B4-BE49-F238E27FC236}">
                <a16:creationId xmlns:a16="http://schemas.microsoft.com/office/drawing/2014/main" id="{C905FBF8-BE13-6FE6-10B5-B28D3A897101}"/>
              </a:ext>
            </a:extLst>
          </p:cNvPr>
          <p:cNvSpPr txBox="1"/>
          <p:nvPr/>
        </p:nvSpPr>
        <p:spPr>
          <a:xfrm>
            <a:off x="7411563" y="1738790"/>
            <a:ext cx="894734" cy="461665"/>
          </a:xfrm>
          <a:prstGeom prst="rect">
            <a:avLst/>
          </a:prstGeom>
          <a:noFill/>
        </p:spPr>
        <p:txBody>
          <a:bodyPr wrap="square" rtlCol="0">
            <a:spAutoFit/>
          </a:bodyPr>
          <a:lstStyle/>
          <a:p>
            <a:r>
              <a:rPr lang="en-US" sz="2400" dirty="0">
                <a:solidFill>
                  <a:schemeClr val="bg1"/>
                </a:solidFill>
              </a:rPr>
              <a:t>1)</a:t>
            </a:r>
          </a:p>
        </p:txBody>
      </p:sp>
      <p:sp>
        <p:nvSpPr>
          <p:cNvPr id="10" name="2)">
            <a:extLst>
              <a:ext uri="{FF2B5EF4-FFF2-40B4-BE49-F238E27FC236}">
                <a16:creationId xmlns:a16="http://schemas.microsoft.com/office/drawing/2014/main" id="{DB373E4B-C209-D6D8-5197-58250EDB34CD}"/>
              </a:ext>
            </a:extLst>
          </p:cNvPr>
          <p:cNvSpPr txBox="1"/>
          <p:nvPr/>
        </p:nvSpPr>
        <p:spPr>
          <a:xfrm>
            <a:off x="7401735" y="2392630"/>
            <a:ext cx="894734" cy="461665"/>
          </a:xfrm>
          <a:prstGeom prst="rect">
            <a:avLst/>
          </a:prstGeom>
          <a:noFill/>
        </p:spPr>
        <p:txBody>
          <a:bodyPr wrap="square" rtlCol="0">
            <a:spAutoFit/>
          </a:bodyPr>
          <a:lstStyle/>
          <a:p>
            <a:r>
              <a:rPr lang="en-US" sz="2400" dirty="0">
                <a:solidFill>
                  <a:schemeClr val="bg1"/>
                </a:solidFill>
              </a:rPr>
              <a:t>2)</a:t>
            </a:r>
          </a:p>
        </p:txBody>
      </p:sp>
      <p:sp>
        <p:nvSpPr>
          <p:cNvPr id="14" name="3)">
            <a:extLst>
              <a:ext uri="{FF2B5EF4-FFF2-40B4-BE49-F238E27FC236}">
                <a16:creationId xmlns:a16="http://schemas.microsoft.com/office/drawing/2014/main" id="{0F65D3AA-5077-65F7-90F1-20E0641AC881}"/>
              </a:ext>
            </a:extLst>
          </p:cNvPr>
          <p:cNvSpPr txBox="1"/>
          <p:nvPr/>
        </p:nvSpPr>
        <p:spPr>
          <a:xfrm>
            <a:off x="7440906" y="3094821"/>
            <a:ext cx="894734" cy="461665"/>
          </a:xfrm>
          <a:prstGeom prst="rect">
            <a:avLst/>
          </a:prstGeom>
          <a:noFill/>
        </p:spPr>
        <p:txBody>
          <a:bodyPr wrap="square" rtlCol="0">
            <a:spAutoFit/>
          </a:bodyPr>
          <a:lstStyle/>
          <a:p>
            <a:r>
              <a:rPr lang="en-US" sz="2400" dirty="0">
                <a:solidFill>
                  <a:schemeClr val="bg1"/>
                </a:solidFill>
              </a:rPr>
              <a:t>3)</a:t>
            </a:r>
          </a:p>
        </p:txBody>
      </p:sp>
      <p:sp>
        <p:nvSpPr>
          <p:cNvPr id="15" name="4)">
            <a:extLst>
              <a:ext uri="{FF2B5EF4-FFF2-40B4-BE49-F238E27FC236}">
                <a16:creationId xmlns:a16="http://schemas.microsoft.com/office/drawing/2014/main" id="{E561D568-B8DA-0B02-163D-67CA7596281B}"/>
              </a:ext>
            </a:extLst>
          </p:cNvPr>
          <p:cNvSpPr txBox="1"/>
          <p:nvPr/>
        </p:nvSpPr>
        <p:spPr>
          <a:xfrm>
            <a:off x="7440906" y="3781919"/>
            <a:ext cx="894734" cy="461665"/>
          </a:xfrm>
          <a:prstGeom prst="rect">
            <a:avLst/>
          </a:prstGeom>
          <a:noFill/>
        </p:spPr>
        <p:txBody>
          <a:bodyPr wrap="square" rtlCol="0">
            <a:spAutoFit/>
          </a:bodyPr>
          <a:lstStyle/>
          <a:p>
            <a:r>
              <a:rPr lang="en-US" sz="2400" dirty="0">
                <a:solidFill>
                  <a:schemeClr val="bg1"/>
                </a:solidFill>
              </a:rPr>
              <a:t>4)</a:t>
            </a:r>
          </a:p>
        </p:txBody>
      </p:sp>
      <p:sp>
        <p:nvSpPr>
          <p:cNvPr id="17" name="5)">
            <a:extLst>
              <a:ext uri="{FF2B5EF4-FFF2-40B4-BE49-F238E27FC236}">
                <a16:creationId xmlns:a16="http://schemas.microsoft.com/office/drawing/2014/main" id="{39FCF52D-01F1-EE19-B3BC-92014582E126}"/>
              </a:ext>
            </a:extLst>
          </p:cNvPr>
          <p:cNvSpPr txBox="1"/>
          <p:nvPr/>
        </p:nvSpPr>
        <p:spPr>
          <a:xfrm>
            <a:off x="7457610" y="4433576"/>
            <a:ext cx="894734" cy="461665"/>
          </a:xfrm>
          <a:prstGeom prst="rect">
            <a:avLst/>
          </a:prstGeom>
          <a:noFill/>
        </p:spPr>
        <p:txBody>
          <a:bodyPr wrap="square" rtlCol="0">
            <a:spAutoFit/>
          </a:bodyPr>
          <a:lstStyle/>
          <a:p>
            <a:r>
              <a:rPr lang="en-US" sz="2400" dirty="0">
                <a:solidFill>
                  <a:schemeClr val="bg1"/>
                </a:solidFill>
              </a:rPr>
              <a:t>5)</a:t>
            </a:r>
          </a:p>
        </p:txBody>
      </p:sp>
      <p:sp>
        <p:nvSpPr>
          <p:cNvPr id="18" name="6)">
            <a:extLst>
              <a:ext uri="{FF2B5EF4-FFF2-40B4-BE49-F238E27FC236}">
                <a16:creationId xmlns:a16="http://schemas.microsoft.com/office/drawing/2014/main" id="{5D4B1290-1155-1260-5696-EAF825D28C2A}"/>
              </a:ext>
            </a:extLst>
          </p:cNvPr>
          <p:cNvSpPr txBox="1"/>
          <p:nvPr/>
        </p:nvSpPr>
        <p:spPr>
          <a:xfrm>
            <a:off x="7475480" y="5098363"/>
            <a:ext cx="894734" cy="461665"/>
          </a:xfrm>
          <a:prstGeom prst="rect">
            <a:avLst/>
          </a:prstGeom>
          <a:noFill/>
        </p:spPr>
        <p:txBody>
          <a:bodyPr wrap="square" rtlCol="0">
            <a:spAutoFit/>
          </a:bodyPr>
          <a:lstStyle/>
          <a:p>
            <a:r>
              <a:rPr lang="en-US" sz="2400" dirty="0">
                <a:solidFill>
                  <a:schemeClr val="bg1"/>
                </a:solidFill>
              </a:rPr>
              <a:t>6)</a:t>
            </a:r>
          </a:p>
        </p:txBody>
      </p:sp>
      <p:sp>
        <p:nvSpPr>
          <p:cNvPr id="22" name="7)">
            <a:extLst>
              <a:ext uri="{FF2B5EF4-FFF2-40B4-BE49-F238E27FC236}">
                <a16:creationId xmlns:a16="http://schemas.microsoft.com/office/drawing/2014/main" id="{94265933-2BBE-BDFD-1EF7-277F41CE8279}"/>
              </a:ext>
            </a:extLst>
          </p:cNvPr>
          <p:cNvSpPr txBox="1"/>
          <p:nvPr/>
        </p:nvSpPr>
        <p:spPr>
          <a:xfrm>
            <a:off x="7480395" y="5752144"/>
            <a:ext cx="894734" cy="461665"/>
          </a:xfrm>
          <a:prstGeom prst="rect">
            <a:avLst/>
          </a:prstGeom>
          <a:noFill/>
        </p:spPr>
        <p:txBody>
          <a:bodyPr wrap="square" rtlCol="0">
            <a:spAutoFit/>
          </a:bodyPr>
          <a:lstStyle/>
          <a:p>
            <a:r>
              <a:rPr lang="en-US" sz="2400" dirty="0">
                <a:solidFill>
                  <a:schemeClr val="bg1"/>
                </a:solidFill>
              </a:rPr>
              <a:t>7)</a:t>
            </a:r>
          </a:p>
        </p:txBody>
      </p:sp>
    </p:spTree>
    <p:extLst>
      <p:ext uri="{BB962C8B-B14F-4D97-AF65-F5344CB8AC3E}">
        <p14:creationId xmlns:p14="http://schemas.microsoft.com/office/powerpoint/2010/main" val="2231594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4"/>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childTnLst>
              </p:cTn>
              <p:nextCondLst>
                <p:cond evt="onClick" delay="0">
                  <p:tgtEl>
                    <p:spTgt spid="14"/>
                  </p:tgtEl>
                </p:cond>
              </p:nextCondLst>
            </p:seq>
            <p:seq concurrent="1" nextAc="seek">
              <p:cTn id="12" restart="whenNotActive" fill="hold" evtFilter="cancelBubble" nodeType="interactiveSeq">
                <p:stCondLst>
                  <p:cond evt="onClick" delay="0">
                    <p:tgtEl>
                      <p:spTgt spid="9"/>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childTnLst>
              </p:cTn>
              <p:nextCondLst>
                <p:cond evt="onClick" delay="0">
                  <p:tgtEl>
                    <p:spTgt spid="9"/>
                  </p:tgtEl>
                </p:cond>
              </p:nextCondLst>
            </p:seq>
            <p:seq concurrent="1" nextAc="seek">
              <p:cTn id="17" restart="whenNotActive" fill="hold" evtFilter="cancelBubble" nodeType="interactiveSeq">
                <p:stCondLst>
                  <p:cond evt="onClick" delay="0">
                    <p:tgtEl>
                      <p:spTgt spid="10"/>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9"/>
                                        </p:tgtEl>
                                        <p:attrNameLst>
                                          <p:attrName>style.visibility</p:attrName>
                                        </p:attrNameLst>
                                      </p:cBhvr>
                                      <p:to>
                                        <p:strVal val="visible"/>
                                      </p:to>
                                    </p:set>
                                  </p:childTnLst>
                                </p:cTn>
                              </p:par>
                            </p:childTnLst>
                          </p:cTn>
                        </p:par>
                      </p:childTnLst>
                    </p:cTn>
                  </p:par>
                </p:childTnLst>
              </p:cTn>
              <p:nextCondLst>
                <p:cond evt="onClick" delay="0">
                  <p:tgtEl>
                    <p:spTgt spid="10"/>
                  </p:tgtEl>
                </p:cond>
              </p:nextCondLst>
            </p:seq>
            <p:seq concurrent="1" nextAc="seek">
              <p:cTn id="22" restart="whenNotActive" fill="hold" evtFilter="cancelBubble" nodeType="interactiveSeq">
                <p:stCondLst>
                  <p:cond evt="onClick" delay="0">
                    <p:tgtEl>
                      <p:spTgt spid="15"/>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childTnLst>
                                </p:cTn>
                              </p:par>
                            </p:childTnLst>
                          </p:cTn>
                        </p:par>
                      </p:childTnLst>
                    </p:cTn>
                  </p:par>
                </p:childTnLst>
              </p:cTn>
              <p:nextCondLst>
                <p:cond evt="onClick" delay="0">
                  <p:tgtEl>
                    <p:spTgt spid="15"/>
                  </p:tgtEl>
                </p:cond>
              </p:nextCondLst>
            </p:seq>
            <p:seq concurrent="1" nextAc="seek">
              <p:cTn id="27" restart="whenNotActive" fill="hold" evtFilter="cancelBubble" nodeType="interactiveSeq">
                <p:stCondLst>
                  <p:cond evt="onClick" delay="0">
                    <p:tgtEl>
                      <p:spTgt spid="17"/>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nextCondLst>
                <p:cond evt="onClick" delay="0">
                  <p:tgtEl>
                    <p:spTgt spid="17"/>
                  </p:tgtEl>
                </p:cond>
              </p:nextCondLst>
            </p:seq>
            <p:seq concurrent="1" nextAc="seek">
              <p:cTn id="32" restart="whenNotActive" fill="hold" evtFilter="cancelBubble" nodeType="interactiveSeq">
                <p:stCondLst>
                  <p:cond evt="onClick" delay="0">
                    <p:tgtEl>
                      <p:spTgt spid="18"/>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37" restart="whenNotActive" fill="hold" evtFilter="cancelBubble" nodeType="interactiveSeq">
                <p:stCondLst>
                  <p:cond evt="onClick" delay="0">
                    <p:tgtEl>
                      <p:spTgt spid="22"/>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childTnLst>
                                </p:cTn>
                              </p:par>
                            </p:childTnLst>
                          </p:cTn>
                        </p:par>
                      </p:childTnLst>
                    </p:cTn>
                  </p:par>
                </p:childTnLst>
              </p:cTn>
              <p:nextCondLst>
                <p:cond evt="onClick" delay="0">
                  <p:tgtEl>
                    <p:spTgt spid="22"/>
                  </p:tgtEl>
                </p:cond>
              </p:nextCondLst>
            </p:seq>
          </p:childTnLst>
        </p:cTn>
      </p:par>
    </p:tnLst>
    <p:bldLst>
      <p:bldP spid="7" grpId="0"/>
      <p:bldP spid="11" grpId="0"/>
      <p:bldP spid="16" grpId="0"/>
      <p:bldP spid="19" grpId="0"/>
      <p:bldP spid="27" grpId="0"/>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45EF6-4924-D24D-043E-4C4E92F2E6C3}"/>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B747B48-A17F-727D-D9A4-0E157B98B8D5}"/>
              </a:ext>
            </a:extLst>
          </p:cNvPr>
          <p:cNvGrpSpPr/>
          <p:nvPr/>
        </p:nvGrpSpPr>
        <p:grpSpPr>
          <a:xfrm>
            <a:off x="30554" y="0"/>
            <a:ext cx="12192000" cy="6858000"/>
            <a:chOff x="0" y="0"/>
            <a:chExt cx="9144000" cy="6858000"/>
          </a:xfrm>
        </p:grpSpPr>
        <p:sp>
          <p:nvSpPr>
            <p:cNvPr id="3" name="object 3">
              <a:extLst>
                <a:ext uri="{FF2B5EF4-FFF2-40B4-BE49-F238E27FC236}">
                  <a16:creationId xmlns:a16="http://schemas.microsoft.com/office/drawing/2014/main" id="{28190514-50C9-34E7-0B1E-58843A3C7A38}"/>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EA7723B4-57AF-BA37-2A6D-1895E601A949}"/>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6C0ADE21-940B-552D-81F8-95E20F96D3D4}"/>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FEA68AF4-15FF-A799-DF3E-A47011E248C1}"/>
              </a:ext>
            </a:extLst>
          </p:cNvPr>
          <p:cNvSpPr txBox="1"/>
          <p:nvPr/>
        </p:nvSpPr>
        <p:spPr>
          <a:xfrm>
            <a:off x="3748671" y="772510"/>
            <a:ext cx="7977353" cy="1323439"/>
          </a:xfrm>
          <a:prstGeom prst="rect">
            <a:avLst/>
          </a:prstGeom>
          <a:noFill/>
        </p:spPr>
        <p:txBody>
          <a:bodyPr wrap="square" rtlCol="0">
            <a:spAutoFit/>
          </a:bodyPr>
          <a:lstStyle/>
          <a:p>
            <a:pPr marL="266700" indent="-266700"/>
            <a:r>
              <a:rPr lang="en-US" sz="4000" dirty="0">
                <a:solidFill>
                  <a:schemeClr val="bg1"/>
                </a:solidFill>
              </a:rPr>
              <a:t>  Which statement is the most correct one?  - The USA is:</a:t>
            </a:r>
          </a:p>
        </p:txBody>
      </p:sp>
      <p:sp>
        <p:nvSpPr>
          <p:cNvPr id="6" name="TextBox 5">
            <a:extLst>
              <a:ext uri="{FF2B5EF4-FFF2-40B4-BE49-F238E27FC236}">
                <a16:creationId xmlns:a16="http://schemas.microsoft.com/office/drawing/2014/main" id="{DC1CFA33-D293-9F00-86C7-0343DE885EDB}"/>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Conservative, Protestant, Libertarian </a:t>
            </a:r>
            <a:endParaRPr lang="pt-BR" sz="4000" dirty="0">
              <a:solidFill>
                <a:schemeClr val="bg1"/>
              </a:solidFill>
            </a:endParaRPr>
          </a:p>
        </p:txBody>
      </p:sp>
      <p:sp>
        <p:nvSpPr>
          <p:cNvPr id="10" name="TextBox 9">
            <a:extLst>
              <a:ext uri="{FF2B5EF4-FFF2-40B4-BE49-F238E27FC236}">
                <a16:creationId xmlns:a16="http://schemas.microsoft.com/office/drawing/2014/main" id="{FC7B7CF1-9B69-8794-7165-EBC9863D354B}"/>
              </a:ext>
            </a:extLst>
          </p:cNvPr>
          <p:cNvSpPr txBox="1"/>
          <p:nvPr/>
        </p:nvSpPr>
        <p:spPr>
          <a:xfrm>
            <a:off x="460714" y="3657163"/>
            <a:ext cx="11260066" cy="707886"/>
          </a:xfrm>
          <a:prstGeom prst="rect">
            <a:avLst/>
          </a:prstGeom>
          <a:noFill/>
        </p:spPr>
        <p:txBody>
          <a:bodyPr wrap="square" rtlCol="0">
            <a:spAutoFit/>
          </a:bodyPr>
          <a:lstStyle/>
          <a:p>
            <a:r>
              <a:rPr lang="en-US" sz="4000" dirty="0">
                <a:solidFill>
                  <a:schemeClr val="bg1"/>
                </a:solidFill>
              </a:rPr>
              <a:t>b) Progressive, Libertarian, Protestant</a:t>
            </a:r>
          </a:p>
        </p:txBody>
      </p:sp>
      <p:sp>
        <p:nvSpPr>
          <p:cNvPr id="12" name="TextBox 11">
            <a:extLst>
              <a:ext uri="{FF2B5EF4-FFF2-40B4-BE49-F238E27FC236}">
                <a16:creationId xmlns:a16="http://schemas.microsoft.com/office/drawing/2014/main" id="{F4DE50FE-4E70-0B6A-997A-2DF569E68642}"/>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Catholic, Liberal, Conservative, Democratic </a:t>
            </a:r>
            <a:endParaRPr lang="en-US" sz="3600" dirty="0">
              <a:solidFill>
                <a:schemeClr val="bg1"/>
              </a:solidFill>
            </a:endParaRPr>
          </a:p>
        </p:txBody>
      </p:sp>
      <p:sp>
        <p:nvSpPr>
          <p:cNvPr id="15" name="TextBox 14">
            <a:extLst>
              <a:ext uri="{FF2B5EF4-FFF2-40B4-BE49-F238E27FC236}">
                <a16:creationId xmlns:a16="http://schemas.microsoft.com/office/drawing/2014/main" id="{5B3136CF-F732-E343-FA2E-71E46B42EE90}"/>
              </a:ext>
            </a:extLst>
          </p:cNvPr>
          <p:cNvSpPr txBox="1"/>
          <p:nvPr/>
        </p:nvSpPr>
        <p:spPr>
          <a:xfrm>
            <a:off x="439690" y="4806084"/>
            <a:ext cx="11690226" cy="707886"/>
          </a:xfrm>
          <a:prstGeom prst="rect">
            <a:avLst/>
          </a:prstGeom>
          <a:noFill/>
        </p:spPr>
        <p:txBody>
          <a:bodyPr wrap="square" rtlCol="0">
            <a:spAutoFit/>
          </a:bodyPr>
          <a:lstStyle/>
          <a:p>
            <a:r>
              <a:rPr lang="en-US" sz="4000" dirty="0">
                <a:solidFill>
                  <a:schemeClr val="bg1"/>
                </a:solidFill>
              </a:rPr>
              <a:t>d) Conservative, Democratic, Protestant, Capitalist</a:t>
            </a:r>
            <a:endParaRPr lang="en-US" sz="3200" dirty="0">
              <a:solidFill>
                <a:schemeClr val="bg1"/>
              </a:solidFill>
            </a:endParaRPr>
          </a:p>
        </p:txBody>
      </p:sp>
      <p:sp>
        <p:nvSpPr>
          <p:cNvPr id="17" name="TextBox 16">
            <a:extLst>
              <a:ext uri="{FF2B5EF4-FFF2-40B4-BE49-F238E27FC236}">
                <a16:creationId xmlns:a16="http://schemas.microsoft.com/office/drawing/2014/main" id="{F06C1AED-F7FD-68B2-4625-055BC6EFA6DD}"/>
              </a:ext>
            </a:extLst>
          </p:cNvPr>
          <p:cNvSpPr txBox="1"/>
          <p:nvPr/>
        </p:nvSpPr>
        <p:spPr>
          <a:xfrm>
            <a:off x="439690" y="5392683"/>
            <a:ext cx="11690226" cy="707886"/>
          </a:xfrm>
          <a:prstGeom prst="rect">
            <a:avLst/>
          </a:prstGeom>
          <a:noFill/>
        </p:spPr>
        <p:txBody>
          <a:bodyPr wrap="square" rtlCol="0">
            <a:spAutoFit/>
          </a:bodyPr>
          <a:lstStyle/>
          <a:p>
            <a:pPr marL="530225" indent="-530225"/>
            <a:r>
              <a:rPr lang="en-US" sz="4000" dirty="0">
                <a:solidFill>
                  <a:schemeClr val="bg1"/>
                </a:solidFill>
              </a:rPr>
              <a:t>e) Progressive, Catholic, Capitalist, Democratic</a:t>
            </a:r>
            <a:endParaRPr lang="en-US" sz="3200" dirty="0">
              <a:solidFill>
                <a:schemeClr val="bg1"/>
              </a:solidFill>
            </a:endParaRPr>
          </a:p>
        </p:txBody>
      </p:sp>
      <p:grpSp>
        <p:nvGrpSpPr>
          <p:cNvPr id="14" name="Group 13">
            <a:extLst>
              <a:ext uri="{FF2B5EF4-FFF2-40B4-BE49-F238E27FC236}">
                <a16:creationId xmlns:a16="http://schemas.microsoft.com/office/drawing/2014/main" id="{F33B1B80-4A9D-15FC-3B7E-AEBD3F56C798}"/>
              </a:ext>
            </a:extLst>
          </p:cNvPr>
          <p:cNvGrpSpPr/>
          <p:nvPr/>
        </p:nvGrpSpPr>
        <p:grpSpPr>
          <a:xfrm>
            <a:off x="5555054" y="462684"/>
            <a:ext cx="6016422" cy="4343400"/>
            <a:chOff x="5422358" y="528290"/>
            <a:chExt cx="6016422" cy="4343400"/>
          </a:xfrm>
        </p:grpSpPr>
        <p:pic>
          <p:nvPicPr>
            <p:cNvPr id="5" name="Picture 4" descr="A Ética Protestante e o Espírito do Capitalismo - Livro de Max Weber –  Grupo Editorial Presença">
              <a:extLst>
                <a:ext uri="{FF2B5EF4-FFF2-40B4-BE49-F238E27FC236}">
                  <a16:creationId xmlns:a16="http://schemas.microsoft.com/office/drawing/2014/main" id="{B2880906-9F48-4E5D-1F70-FF0D94BACD39}"/>
                </a:ext>
              </a:extLst>
            </p:cNvPr>
            <p:cNvPicPr>
              <a:picLocks noChangeAspect="1"/>
            </p:cNvPicPr>
            <p:nvPr/>
          </p:nvPicPr>
          <p:blipFill>
            <a:blip r:embed="rId6"/>
            <a:stretch>
              <a:fillRect/>
            </a:stretch>
          </p:blipFill>
          <p:spPr>
            <a:xfrm>
              <a:off x="8443331" y="528290"/>
              <a:ext cx="2995449" cy="4343400"/>
            </a:xfrm>
            <a:prstGeom prst="rect">
              <a:avLst/>
            </a:prstGeom>
          </p:spPr>
        </p:pic>
        <p:pic>
          <p:nvPicPr>
            <p:cNvPr id="9" name="Picture 8" descr="The Protestant Ethic and the Spirit of Capitalism">
              <a:extLst>
                <a:ext uri="{FF2B5EF4-FFF2-40B4-BE49-F238E27FC236}">
                  <a16:creationId xmlns:a16="http://schemas.microsoft.com/office/drawing/2014/main" id="{93C2923E-BCC2-C26A-7469-B09AC09A7B98}"/>
                </a:ext>
              </a:extLst>
            </p:cNvPr>
            <p:cNvPicPr>
              <a:picLocks noChangeAspect="1"/>
            </p:cNvPicPr>
            <p:nvPr/>
          </p:nvPicPr>
          <p:blipFill>
            <a:blip r:embed="rId7"/>
            <a:stretch>
              <a:fillRect/>
            </a:stretch>
          </p:blipFill>
          <p:spPr>
            <a:xfrm>
              <a:off x="5422358" y="537260"/>
              <a:ext cx="2995449" cy="4334430"/>
            </a:xfrm>
            <a:prstGeom prst="rect">
              <a:avLst/>
            </a:prstGeom>
          </p:spPr>
        </p:pic>
      </p:grpSp>
    </p:spTree>
    <p:extLst>
      <p:ext uri="{BB962C8B-B14F-4D97-AF65-F5344CB8AC3E}">
        <p14:creationId xmlns:p14="http://schemas.microsoft.com/office/powerpoint/2010/main" val="152975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hidden"/>
                                      </p:to>
                                    </p:set>
                                  </p:childTnLst>
                                </p:cTn>
                              </p:par>
                              <p:par>
                                <p:cTn id="9" presetID="1" presetClass="exit"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hidden"/>
                                      </p:to>
                                    </p:set>
                                  </p:childTnLst>
                                </p:cTn>
                              </p:par>
                              <p:par>
                                <p:cTn id="11" presetID="1" presetClass="exit"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P spid="12" grpId="0"/>
      <p:bldP spid="1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11E918-08EF-BC8F-AA08-5ECE88890DB1}"/>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6DF214EB-775B-B477-CFEE-1303C9A60961}"/>
              </a:ext>
            </a:extLst>
          </p:cNvPr>
          <p:cNvGrpSpPr/>
          <p:nvPr/>
        </p:nvGrpSpPr>
        <p:grpSpPr>
          <a:xfrm>
            <a:off x="11504" y="0"/>
            <a:ext cx="12192000" cy="6858000"/>
            <a:chOff x="0" y="0"/>
            <a:chExt cx="9144000" cy="6858000"/>
          </a:xfrm>
        </p:grpSpPr>
        <p:sp>
          <p:nvSpPr>
            <p:cNvPr id="3" name="object 3">
              <a:extLst>
                <a:ext uri="{FF2B5EF4-FFF2-40B4-BE49-F238E27FC236}">
                  <a16:creationId xmlns:a16="http://schemas.microsoft.com/office/drawing/2014/main" id="{B9722185-F6FF-D869-65C7-AF820144B8EE}"/>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1C26A5FA-AC39-EE79-25EE-596EF7570F6A}"/>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32D1B38F-1270-3D27-A63B-EB25412E39AC}"/>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EB77F19B-ADFE-5F42-0D0A-6A1A4BF9111F}"/>
              </a:ext>
            </a:extLst>
          </p:cNvPr>
          <p:cNvSpPr txBox="1"/>
          <p:nvPr/>
        </p:nvSpPr>
        <p:spPr>
          <a:xfrm>
            <a:off x="3862971" y="486760"/>
            <a:ext cx="7977353" cy="1323439"/>
          </a:xfrm>
          <a:prstGeom prst="rect">
            <a:avLst/>
          </a:prstGeom>
          <a:noFill/>
        </p:spPr>
        <p:txBody>
          <a:bodyPr wrap="square" rtlCol="0">
            <a:spAutoFit/>
          </a:bodyPr>
          <a:lstStyle/>
          <a:p>
            <a:pPr marL="266700" indent="-266700"/>
            <a:r>
              <a:rPr lang="en-US" sz="4000" dirty="0">
                <a:solidFill>
                  <a:schemeClr val="bg1"/>
                </a:solidFill>
              </a:rPr>
              <a:t>  The American Way of Life, is based in 3 unalienable Rights, which are:</a:t>
            </a:r>
          </a:p>
        </p:txBody>
      </p:sp>
      <p:sp>
        <p:nvSpPr>
          <p:cNvPr id="6" name="TextBox 5">
            <a:extLst>
              <a:ext uri="{FF2B5EF4-FFF2-40B4-BE49-F238E27FC236}">
                <a16:creationId xmlns:a16="http://schemas.microsoft.com/office/drawing/2014/main" id="{AA4F61A3-3C88-A62E-BECB-64FEDA822BD1}"/>
              </a:ext>
            </a:extLst>
          </p:cNvPr>
          <p:cNvSpPr txBox="1"/>
          <p:nvPr/>
        </p:nvSpPr>
        <p:spPr>
          <a:xfrm>
            <a:off x="465974" y="3000260"/>
            <a:ext cx="10749903" cy="707886"/>
          </a:xfrm>
          <a:prstGeom prst="rect">
            <a:avLst/>
          </a:prstGeom>
          <a:noFill/>
        </p:spPr>
        <p:txBody>
          <a:bodyPr wrap="square" rtlCol="0">
            <a:spAutoFit/>
          </a:bodyPr>
          <a:lstStyle/>
          <a:p>
            <a:r>
              <a:rPr lang="en-US" sz="4000" dirty="0">
                <a:solidFill>
                  <a:schemeClr val="bg1"/>
                </a:solidFill>
              </a:rPr>
              <a:t>a) Freedom, Equality and Justice</a:t>
            </a:r>
            <a:endParaRPr lang="pt-BR" sz="4000" dirty="0">
              <a:solidFill>
                <a:schemeClr val="bg1"/>
              </a:solidFill>
            </a:endParaRPr>
          </a:p>
        </p:txBody>
      </p:sp>
      <p:sp>
        <p:nvSpPr>
          <p:cNvPr id="10" name="TextBox 9">
            <a:extLst>
              <a:ext uri="{FF2B5EF4-FFF2-40B4-BE49-F238E27FC236}">
                <a16:creationId xmlns:a16="http://schemas.microsoft.com/office/drawing/2014/main" id="{3B4A2072-827E-3DE3-7580-C2218A496AA7}"/>
              </a:ext>
            </a:extLst>
          </p:cNvPr>
          <p:cNvSpPr txBox="1"/>
          <p:nvPr/>
        </p:nvSpPr>
        <p:spPr>
          <a:xfrm>
            <a:off x="460714" y="3657163"/>
            <a:ext cx="11260066" cy="707886"/>
          </a:xfrm>
          <a:prstGeom prst="rect">
            <a:avLst/>
          </a:prstGeom>
          <a:noFill/>
        </p:spPr>
        <p:txBody>
          <a:bodyPr wrap="square" rtlCol="0">
            <a:spAutoFit/>
          </a:bodyPr>
          <a:lstStyle/>
          <a:p>
            <a:r>
              <a:rPr lang="en-US" sz="4000" dirty="0">
                <a:solidFill>
                  <a:schemeClr val="bg1"/>
                </a:solidFill>
              </a:rPr>
              <a:t>b) Life, Liberty and the Pursuit of Happiness</a:t>
            </a:r>
          </a:p>
        </p:txBody>
      </p:sp>
      <p:sp>
        <p:nvSpPr>
          <p:cNvPr id="12" name="TextBox 11">
            <a:extLst>
              <a:ext uri="{FF2B5EF4-FFF2-40B4-BE49-F238E27FC236}">
                <a16:creationId xmlns:a16="http://schemas.microsoft.com/office/drawing/2014/main" id="{85DE43A3-890F-1FE5-594A-C1B2C8A83C00}"/>
              </a:ext>
            </a:extLst>
          </p:cNvPr>
          <p:cNvSpPr txBox="1"/>
          <p:nvPr/>
        </p:nvSpPr>
        <p:spPr>
          <a:xfrm>
            <a:off x="471220" y="4251005"/>
            <a:ext cx="11690226" cy="707886"/>
          </a:xfrm>
          <a:prstGeom prst="rect">
            <a:avLst/>
          </a:prstGeom>
          <a:noFill/>
        </p:spPr>
        <p:txBody>
          <a:bodyPr wrap="square" rtlCol="0">
            <a:spAutoFit/>
          </a:bodyPr>
          <a:lstStyle/>
          <a:p>
            <a:r>
              <a:rPr lang="en-US" sz="4000" dirty="0">
                <a:solidFill>
                  <a:schemeClr val="bg1"/>
                </a:solidFill>
              </a:rPr>
              <a:t>c) Life, Property and Individual Freedom</a:t>
            </a:r>
            <a:endParaRPr lang="en-US" sz="3600" dirty="0">
              <a:solidFill>
                <a:schemeClr val="bg1"/>
              </a:solidFill>
            </a:endParaRPr>
          </a:p>
        </p:txBody>
      </p:sp>
      <p:sp>
        <p:nvSpPr>
          <p:cNvPr id="15" name="TextBox 14">
            <a:extLst>
              <a:ext uri="{FF2B5EF4-FFF2-40B4-BE49-F238E27FC236}">
                <a16:creationId xmlns:a16="http://schemas.microsoft.com/office/drawing/2014/main" id="{24F99A01-0B2B-F5C7-CF2E-CF0DA91C70F5}"/>
              </a:ext>
            </a:extLst>
          </p:cNvPr>
          <p:cNvSpPr txBox="1"/>
          <p:nvPr/>
        </p:nvSpPr>
        <p:spPr>
          <a:xfrm>
            <a:off x="439690" y="4806084"/>
            <a:ext cx="11690226" cy="707886"/>
          </a:xfrm>
          <a:prstGeom prst="rect">
            <a:avLst/>
          </a:prstGeom>
          <a:noFill/>
        </p:spPr>
        <p:txBody>
          <a:bodyPr wrap="square" rtlCol="0">
            <a:spAutoFit/>
          </a:bodyPr>
          <a:lstStyle/>
          <a:p>
            <a:r>
              <a:rPr lang="en-US" sz="4000" dirty="0">
                <a:solidFill>
                  <a:schemeClr val="bg1"/>
                </a:solidFill>
              </a:rPr>
              <a:t>d) Liberty, Democracy and Equal Opportunities</a:t>
            </a:r>
            <a:endParaRPr lang="en-US" sz="3200" dirty="0">
              <a:solidFill>
                <a:schemeClr val="bg1"/>
              </a:solidFill>
            </a:endParaRPr>
          </a:p>
        </p:txBody>
      </p:sp>
      <p:sp>
        <p:nvSpPr>
          <p:cNvPr id="17" name="TextBox 16">
            <a:extLst>
              <a:ext uri="{FF2B5EF4-FFF2-40B4-BE49-F238E27FC236}">
                <a16:creationId xmlns:a16="http://schemas.microsoft.com/office/drawing/2014/main" id="{6EB86AF2-32A6-F4D9-2E88-77E2FF5D790E}"/>
              </a:ext>
            </a:extLst>
          </p:cNvPr>
          <p:cNvSpPr txBox="1"/>
          <p:nvPr/>
        </p:nvSpPr>
        <p:spPr>
          <a:xfrm>
            <a:off x="439690" y="5392683"/>
            <a:ext cx="11923760" cy="707886"/>
          </a:xfrm>
          <a:prstGeom prst="rect">
            <a:avLst/>
          </a:prstGeom>
          <a:noFill/>
        </p:spPr>
        <p:txBody>
          <a:bodyPr wrap="square" rtlCol="0">
            <a:spAutoFit/>
          </a:bodyPr>
          <a:lstStyle/>
          <a:p>
            <a:pPr marL="530225" indent="-530225"/>
            <a:r>
              <a:rPr lang="en-US" sz="4000" dirty="0">
                <a:solidFill>
                  <a:schemeClr val="bg1"/>
                </a:solidFill>
              </a:rPr>
              <a:t>e) Religion Freedom, Free Speech and </a:t>
            </a:r>
            <a:r>
              <a:rPr lang="en-US" sz="3800" dirty="0">
                <a:solidFill>
                  <a:schemeClr val="bg1"/>
                </a:solidFill>
              </a:rPr>
              <a:t>Private Property</a:t>
            </a:r>
          </a:p>
        </p:txBody>
      </p:sp>
      <p:pic>
        <p:nvPicPr>
          <p:cNvPr id="18" name="Picture 17">
            <a:extLst>
              <a:ext uri="{FF2B5EF4-FFF2-40B4-BE49-F238E27FC236}">
                <a16:creationId xmlns:a16="http://schemas.microsoft.com/office/drawing/2014/main" id="{C51D1C9A-1F85-0356-C8CF-DBE23987F50A}"/>
              </a:ext>
            </a:extLst>
          </p:cNvPr>
          <p:cNvPicPr>
            <a:picLocks noChangeAspect="1"/>
          </p:cNvPicPr>
          <p:nvPr/>
        </p:nvPicPr>
        <p:blipFill>
          <a:blip r:embed="rId6"/>
          <a:stretch>
            <a:fillRect/>
          </a:stretch>
        </p:blipFill>
        <p:spPr>
          <a:xfrm>
            <a:off x="5106457" y="1932573"/>
            <a:ext cx="6521347" cy="4347566"/>
          </a:xfrm>
          <a:prstGeom prst="rect">
            <a:avLst/>
          </a:prstGeom>
        </p:spPr>
      </p:pic>
      <p:sp>
        <p:nvSpPr>
          <p:cNvPr id="5" name="TextBox 4">
            <a:extLst>
              <a:ext uri="{FF2B5EF4-FFF2-40B4-BE49-F238E27FC236}">
                <a16:creationId xmlns:a16="http://schemas.microsoft.com/office/drawing/2014/main" id="{368B9DDE-7251-EF1E-D426-DC87459676B4}"/>
              </a:ext>
            </a:extLst>
          </p:cNvPr>
          <p:cNvSpPr txBox="1"/>
          <p:nvPr/>
        </p:nvSpPr>
        <p:spPr>
          <a:xfrm>
            <a:off x="680114" y="3315844"/>
            <a:ext cx="4052677" cy="1938992"/>
          </a:xfrm>
          <a:prstGeom prst="rect">
            <a:avLst/>
          </a:prstGeom>
          <a:noFill/>
        </p:spPr>
        <p:txBody>
          <a:bodyPr wrap="square" rtlCol="0">
            <a:spAutoFit/>
          </a:bodyPr>
          <a:lstStyle/>
          <a:p>
            <a:r>
              <a:rPr lang="en-US" sz="4000" dirty="0">
                <a:solidFill>
                  <a:schemeClr val="bg1"/>
                </a:solidFill>
              </a:rPr>
              <a:t>b) Life, Liberty and the Pursuit of Happiness</a:t>
            </a:r>
          </a:p>
        </p:txBody>
      </p:sp>
    </p:spTree>
    <p:extLst>
      <p:ext uri="{BB962C8B-B14F-4D97-AF65-F5344CB8AC3E}">
        <p14:creationId xmlns:p14="http://schemas.microsoft.com/office/powerpoint/2010/main" val="1702405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grpId="1" nodeType="clickEffect">
                                  <p:stCondLst>
                                    <p:cond delay="0"/>
                                  </p:stCondLst>
                                  <p:childTnLst>
                                    <p:set>
                                      <p:cBhvr>
                                        <p:cTn id="26" dur="1" fill="hold">
                                          <p:stCondLst>
                                            <p:cond delay="0"/>
                                          </p:stCondLst>
                                        </p:cTn>
                                        <p:tgtEl>
                                          <p:spTgt spid="6"/>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0"/>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2"/>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5"/>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10" grpId="0"/>
      <p:bldP spid="10" grpId="1"/>
      <p:bldP spid="12" grpId="0"/>
      <p:bldP spid="12" grpId="1"/>
      <p:bldP spid="15" grpId="0"/>
      <p:bldP spid="15" grpId="1"/>
      <p:bldP spid="17" grpId="0"/>
      <p:bldP spid="17" grpId="1"/>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237EB-207F-B4DA-962E-2FECA7E1703C}"/>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2FB24D7B-00E1-840B-B880-48DC0982266A}"/>
              </a:ext>
            </a:extLst>
          </p:cNvPr>
          <p:cNvGrpSpPr/>
          <p:nvPr/>
        </p:nvGrpSpPr>
        <p:grpSpPr>
          <a:xfrm>
            <a:off x="-8675" y="5217"/>
            <a:ext cx="12192000" cy="6858000"/>
            <a:chOff x="0" y="0"/>
            <a:chExt cx="9144000" cy="6858000"/>
          </a:xfrm>
        </p:grpSpPr>
        <p:sp>
          <p:nvSpPr>
            <p:cNvPr id="3" name="object 3">
              <a:extLst>
                <a:ext uri="{FF2B5EF4-FFF2-40B4-BE49-F238E27FC236}">
                  <a16:creationId xmlns:a16="http://schemas.microsoft.com/office/drawing/2014/main" id="{73D74C7F-255A-868B-EB6E-9539ED253D4C}"/>
                </a:ext>
              </a:extLst>
            </p:cNvPr>
            <p:cNvSpPr/>
            <p:nvPr/>
          </p:nvSpPr>
          <p:spPr>
            <a:xfrm>
              <a:off x="0" y="0"/>
              <a:ext cx="9144000" cy="6858000"/>
            </a:xfrm>
            <a:prstGeom prst="rect">
              <a:avLst/>
            </a:prstGeom>
            <a:blipFill>
              <a:blip r:embed="rId3" cstate="print"/>
              <a:stretch>
                <a:fillRect/>
              </a:stretch>
            </a:blipFill>
          </p:spPr>
          <p:txBody>
            <a:bodyPr wrap="square" lIns="0" tIns="0" rIns="0" bIns="0" rtlCol="0"/>
            <a:lstStyle/>
            <a:p>
              <a:endParaRPr dirty="0"/>
            </a:p>
          </p:txBody>
        </p:sp>
        <p:sp>
          <p:nvSpPr>
            <p:cNvPr id="4" name="object 4">
              <a:extLst>
                <a:ext uri="{FF2B5EF4-FFF2-40B4-BE49-F238E27FC236}">
                  <a16:creationId xmlns:a16="http://schemas.microsoft.com/office/drawing/2014/main" id="{1AF68CC1-64AB-D902-5C77-C2BD6D3EBB26}"/>
                </a:ext>
              </a:extLst>
            </p:cNvPr>
            <p:cNvSpPr/>
            <p:nvPr/>
          </p:nvSpPr>
          <p:spPr>
            <a:xfrm>
              <a:off x="4143375" y="3000260"/>
              <a:ext cx="857364" cy="857364"/>
            </a:xfrm>
            <a:prstGeom prst="rect">
              <a:avLst/>
            </a:prstGeom>
            <a:blipFill>
              <a:blip r:embed="rId4" cstate="print"/>
              <a:stretch>
                <a:fillRect/>
              </a:stretch>
            </a:blipFill>
          </p:spPr>
          <p:txBody>
            <a:bodyPr wrap="square" lIns="0" tIns="0" rIns="0" bIns="0" rtlCol="0"/>
            <a:lstStyle/>
            <a:p>
              <a:endParaRPr/>
            </a:p>
          </p:txBody>
        </p:sp>
      </p:grpSp>
      <p:sp>
        <p:nvSpPr>
          <p:cNvPr id="8" name="object 8">
            <a:extLst>
              <a:ext uri="{FF2B5EF4-FFF2-40B4-BE49-F238E27FC236}">
                <a16:creationId xmlns:a16="http://schemas.microsoft.com/office/drawing/2014/main" id="{93DA70D3-7E94-EFB7-D500-A96D8B736BA4}"/>
              </a:ext>
            </a:extLst>
          </p:cNvPr>
          <p:cNvSpPr/>
          <p:nvPr/>
        </p:nvSpPr>
        <p:spPr>
          <a:xfrm>
            <a:off x="465975" y="467711"/>
            <a:ext cx="3282696" cy="2232279"/>
          </a:xfrm>
          <a:prstGeom prst="rect">
            <a:avLst/>
          </a:prstGeom>
          <a:blipFill>
            <a:blip r:embed="rId5" cstate="print"/>
            <a:stretch>
              <a:fillRect/>
            </a:stretch>
          </a:blipFill>
        </p:spPr>
        <p:txBody>
          <a:bodyPr wrap="square" lIns="0" tIns="0" rIns="0" bIns="0" rtlCol="0"/>
          <a:lstStyle/>
          <a:p>
            <a:endParaRPr/>
          </a:p>
        </p:txBody>
      </p:sp>
      <p:sp>
        <p:nvSpPr>
          <p:cNvPr id="13" name="TextBox 12">
            <a:extLst>
              <a:ext uri="{FF2B5EF4-FFF2-40B4-BE49-F238E27FC236}">
                <a16:creationId xmlns:a16="http://schemas.microsoft.com/office/drawing/2014/main" id="{AD0722AD-450E-D7FF-2F42-F2D573C03F68}"/>
              </a:ext>
            </a:extLst>
          </p:cNvPr>
          <p:cNvSpPr txBox="1"/>
          <p:nvPr/>
        </p:nvSpPr>
        <p:spPr>
          <a:xfrm>
            <a:off x="4184091" y="395143"/>
            <a:ext cx="7541933" cy="707886"/>
          </a:xfrm>
          <a:prstGeom prst="rect">
            <a:avLst/>
          </a:prstGeom>
          <a:noFill/>
        </p:spPr>
        <p:txBody>
          <a:bodyPr wrap="square" rtlCol="0">
            <a:spAutoFit/>
          </a:bodyPr>
          <a:lstStyle/>
          <a:p>
            <a:r>
              <a:rPr lang="en-US" sz="4000" dirty="0">
                <a:solidFill>
                  <a:schemeClr val="bg1"/>
                </a:solidFill>
              </a:rPr>
              <a:t> Match Names and Last Names:</a:t>
            </a:r>
          </a:p>
        </p:txBody>
      </p:sp>
      <p:sp>
        <p:nvSpPr>
          <p:cNvPr id="6" name="TextBox 5">
            <a:extLst>
              <a:ext uri="{FF2B5EF4-FFF2-40B4-BE49-F238E27FC236}">
                <a16:creationId xmlns:a16="http://schemas.microsoft.com/office/drawing/2014/main" id="{2301EBDB-380A-852F-26AD-0753BA0CDA5B}"/>
              </a:ext>
            </a:extLst>
          </p:cNvPr>
          <p:cNvSpPr txBox="1"/>
          <p:nvPr/>
        </p:nvSpPr>
        <p:spPr>
          <a:xfrm>
            <a:off x="9201673" y="1416727"/>
            <a:ext cx="5546365" cy="461665"/>
          </a:xfrm>
          <a:prstGeom prst="rect">
            <a:avLst/>
          </a:prstGeom>
          <a:noFill/>
        </p:spPr>
        <p:txBody>
          <a:bodyPr wrap="square" rtlCol="0">
            <a:spAutoFit/>
          </a:bodyPr>
          <a:lstStyle/>
          <a:p>
            <a:pPr marL="363538" indent="-363538">
              <a:buAutoNum type="alphaLcParenR"/>
            </a:pPr>
            <a:r>
              <a:rPr lang="en-US" sz="2400" dirty="0">
                <a:solidFill>
                  <a:schemeClr val="bg1"/>
                </a:solidFill>
              </a:rPr>
              <a:t>HAYES</a:t>
            </a:r>
          </a:p>
        </p:txBody>
      </p:sp>
      <p:sp>
        <p:nvSpPr>
          <p:cNvPr id="10" name="TextBox 9">
            <a:extLst>
              <a:ext uri="{FF2B5EF4-FFF2-40B4-BE49-F238E27FC236}">
                <a16:creationId xmlns:a16="http://schemas.microsoft.com/office/drawing/2014/main" id="{FF822C4A-25DE-D10E-4047-2A38F5EADD06}"/>
              </a:ext>
            </a:extLst>
          </p:cNvPr>
          <p:cNvSpPr txBox="1"/>
          <p:nvPr/>
        </p:nvSpPr>
        <p:spPr>
          <a:xfrm>
            <a:off x="9196414" y="1878714"/>
            <a:ext cx="5539612" cy="461665"/>
          </a:xfrm>
          <a:prstGeom prst="rect">
            <a:avLst/>
          </a:prstGeom>
          <a:noFill/>
        </p:spPr>
        <p:txBody>
          <a:bodyPr wrap="square" rtlCol="0">
            <a:spAutoFit/>
          </a:bodyPr>
          <a:lstStyle/>
          <a:p>
            <a:pPr marL="457200" indent="-457200">
              <a:buAutoNum type="alphaLcParenR" startAt="2"/>
            </a:pPr>
            <a:r>
              <a:rPr lang="en-US" sz="2400" dirty="0">
                <a:solidFill>
                  <a:schemeClr val="bg1"/>
                </a:solidFill>
              </a:rPr>
              <a:t>JACKSON</a:t>
            </a:r>
          </a:p>
        </p:txBody>
      </p:sp>
      <p:sp>
        <p:nvSpPr>
          <p:cNvPr id="12" name="TextBox 11">
            <a:extLst>
              <a:ext uri="{FF2B5EF4-FFF2-40B4-BE49-F238E27FC236}">
                <a16:creationId xmlns:a16="http://schemas.microsoft.com/office/drawing/2014/main" id="{DF037B69-D2D3-2E6C-09AD-B0AAFC3936BE}"/>
              </a:ext>
            </a:extLst>
          </p:cNvPr>
          <p:cNvSpPr txBox="1"/>
          <p:nvPr/>
        </p:nvSpPr>
        <p:spPr>
          <a:xfrm>
            <a:off x="9163377" y="2388311"/>
            <a:ext cx="5572648" cy="430887"/>
          </a:xfrm>
          <a:prstGeom prst="rect">
            <a:avLst/>
          </a:prstGeom>
          <a:noFill/>
        </p:spPr>
        <p:txBody>
          <a:bodyPr wrap="square" rtlCol="0">
            <a:spAutoFit/>
          </a:bodyPr>
          <a:lstStyle/>
          <a:p>
            <a:pPr marL="363538" indent="-363538">
              <a:buAutoNum type="alphaLcParenR" startAt="3"/>
            </a:pPr>
            <a:r>
              <a:rPr lang="en-US" sz="2200" dirty="0">
                <a:solidFill>
                  <a:schemeClr val="bg1"/>
                </a:solidFill>
              </a:rPr>
              <a:t>ARTHUR</a:t>
            </a:r>
          </a:p>
        </p:txBody>
      </p:sp>
      <p:sp>
        <p:nvSpPr>
          <p:cNvPr id="15" name="TextBox 14">
            <a:extLst>
              <a:ext uri="{FF2B5EF4-FFF2-40B4-BE49-F238E27FC236}">
                <a16:creationId xmlns:a16="http://schemas.microsoft.com/office/drawing/2014/main" id="{2FAC7AA4-C628-DC06-4E4C-7E8B5E5C190F}"/>
              </a:ext>
            </a:extLst>
          </p:cNvPr>
          <p:cNvSpPr txBox="1"/>
          <p:nvPr/>
        </p:nvSpPr>
        <p:spPr>
          <a:xfrm>
            <a:off x="9175390" y="2888632"/>
            <a:ext cx="5572648" cy="461665"/>
          </a:xfrm>
          <a:prstGeom prst="rect">
            <a:avLst/>
          </a:prstGeom>
          <a:noFill/>
        </p:spPr>
        <p:txBody>
          <a:bodyPr wrap="square" rtlCol="0">
            <a:spAutoFit/>
          </a:bodyPr>
          <a:lstStyle/>
          <a:p>
            <a:r>
              <a:rPr lang="en-US" sz="2400" dirty="0">
                <a:solidFill>
                  <a:schemeClr val="bg1"/>
                </a:solidFill>
              </a:rPr>
              <a:t>d)  HARDING</a:t>
            </a:r>
          </a:p>
        </p:txBody>
      </p:sp>
      <p:sp>
        <p:nvSpPr>
          <p:cNvPr id="17" name="TextBox 16">
            <a:extLst>
              <a:ext uri="{FF2B5EF4-FFF2-40B4-BE49-F238E27FC236}">
                <a16:creationId xmlns:a16="http://schemas.microsoft.com/office/drawing/2014/main" id="{711FC18F-7CEA-17CF-7D27-08B66D10A460}"/>
              </a:ext>
            </a:extLst>
          </p:cNvPr>
          <p:cNvSpPr txBox="1"/>
          <p:nvPr/>
        </p:nvSpPr>
        <p:spPr>
          <a:xfrm>
            <a:off x="9231450" y="3361028"/>
            <a:ext cx="5546122" cy="461665"/>
          </a:xfrm>
          <a:prstGeom prst="rect">
            <a:avLst/>
          </a:prstGeom>
          <a:noFill/>
        </p:spPr>
        <p:txBody>
          <a:bodyPr wrap="square" rtlCol="0">
            <a:spAutoFit/>
          </a:bodyPr>
          <a:lstStyle/>
          <a:p>
            <a:pPr marL="530225" indent="-530225"/>
            <a:r>
              <a:rPr lang="en-US" sz="2400" dirty="0">
                <a:solidFill>
                  <a:schemeClr val="bg1"/>
                </a:solidFill>
              </a:rPr>
              <a:t>e)  TAFT</a:t>
            </a:r>
          </a:p>
        </p:txBody>
      </p:sp>
      <p:sp>
        <p:nvSpPr>
          <p:cNvPr id="7" name="John">
            <a:extLst>
              <a:ext uri="{FF2B5EF4-FFF2-40B4-BE49-F238E27FC236}">
                <a16:creationId xmlns:a16="http://schemas.microsoft.com/office/drawing/2014/main" id="{3FDCC82A-6330-69FA-6FF8-AED66049F60B}"/>
              </a:ext>
            </a:extLst>
          </p:cNvPr>
          <p:cNvSpPr txBox="1"/>
          <p:nvPr/>
        </p:nvSpPr>
        <p:spPr>
          <a:xfrm>
            <a:off x="3861955" y="1419182"/>
            <a:ext cx="3877028" cy="461665"/>
          </a:xfrm>
          <a:prstGeom prst="rect">
            <a:avLst/>
          </a:prstGeom>
          <a:noFill/>
        </p:spPr>
        <p:txBody>
          <a:bodyPr wrap="square" rtlCol="0">
            <a:spAutoFit/>
          </a:bodyPr>
          <a:lstStyle/>
          <a:p>
            <a:r>
              <a:rPr lang="en-US" sz="2400" dirty="0">
                <a:solidFill>
                  <a:schemeClr val="bg1"/>
                </a:solidFill>
              </a:rPr>
              <a:t>1) John </a:t>
            </a:r>
          </a:p>
        </p:txBody>
      </p:sp>
      <p:sp>
        <p:nvSpPr>
          <p:cNvPr id="11" name="Warren">
            <a:extLst>
              <a:ext uri="{FF2B5EF4-FFF2-40B4-BE49-F238E27FC236}">
                <a16:creationId xmlns:a16="http://schemas.microsoft.com/office/drawing/2014/main" id="{BCAF299F-CD34-5D11-3FAE-645BF506480C}"/>
              </a:ext>
            </a:extLst>
          </p:cNvPr>
          <p:cNvSpPr txBox="1"/>
          <p:nvPr/>
        </p:nvSpPr>
        <p:spPr>
          <a:xfrm>
            <a:off x="3861955" y="4338281"/>
            <a:ext cx="3877028" cy="461665"/>
          </a:xfrm>
          <a:prstGeom prst="rect">
            <a:avLst/>
          </a:prstGeom>
          <a:noFill/>
        </p:spPr>
        <p:txBody>
          <a:bodyPr wrap="square" rtlCol="0">
            <a:spAutoFit/>
          </a:bodyPr>
          <a:lstStyle/>
          <a:p>
            <a:r>
              <a:rPr lang="en-US" sz="2400" dirty="0">
                <a:solidFill>
                  <a:schemeClr val="bg1"/>
                </a:solidFill>
              </a:rPr>
              <a:t>7) Warren G.</a:t>
            </a:r>
          </a:p>
        </p:txBody>
      </p:sp>
      <p:sp>
        <p:nvSpPr>
          <p:cNvPr id="16" name="Andrew">
            <a:extLst>
              <a:ext uri="{FF2B5EF4-FFF2-40B4-BE49-F238E27FC236}">
                <a16:creationId xmlns:a16="http://schemas.microsoft.com/office/drawing/2014/main" id="{6883C233-B250-F1D2-BE5C-FBE1B7D7E291}"/>
              </a:ext>
            </a:extLst>
          </p:cNvPr>
          <p:cNvSpPr txBox="1"/>
          <p:nvPr/>
        </p:nvSpPr>
        <p:spPr>
          <a:xfrm>
            <a:off x="3890983" y="2386459"/>
            <a:ext cx="3877028" cy="461665"/>
          </a:xfrm>
          <a:prstGeom prst="rect">
            <a:avLst/>
          </a:prstGeom>
          <a:noFill/>
        </p:spPr>
        <p:txBody>
          <a:bodyPr wrap="square" rtlCol="0">
            <a:spAutoFit/>
          </a:bodyPr>
          <a:lstStyle/>
          <a:p>
            <a:r>
              <a:rPr lang="en-US" sz="2400" dirty="0">
                <a:solidFill>
                  <a:schemeClr val="bg1"/>
                </a:solidFill>
              </a:rPr>
              <a:t>3) Andrew</a:t>
            </a:r>
          </a:p>
        </p:txBody>
      </p:sp>
      <p:sp>
        <p:nvSpPr>
          <p:cNvPr id="19" name="James">
            <a:extLst>
              <a:ext uri="{FF2B5EF4-FFF2-40B4-BE49-F238E27FC236}">
                <a16:creationId xmlns:a16="http://schemas.microsoft.com/office/drawing/2014/main" id="{0D92535F-F034-E72B-ABF1-B7C7DFE7AD4A}"/>
              </a:ext>
            </a:extLst>
          </p:cNvPr>
          <p:cNvSpPr txBox="1"/>
          <p:nvPr/>
        </p:nvSpPr>
        <p:spPr>
          <a:xfrm>
            <a:off x="3858926" y="3869282"/>
            <a:ext cx="3877028" cy="461665"/>
          </a:xfrm>
          <a:prstGeom prst="rect">
            <a:avLst/>
          </a:prstGeom>
          <a:noFill/>
        </p:spPr>
        <p:txBody>
          <a:bodyPr wrap="square" rtlCol="0">
            <a:spAutoFit/>
          </a:bodyPr>
          <a:lstStyle/>
          <a:p>
            <a:r>
              <a:rPr lang="en-US" sz="2400" dirty="0">
                <a:solidFill>
                  <a:schemeClr val="bg1"/>
                </a:solidFill>
              </a:rPr>
              <a:t>6) James</a:t>
            </a:r>
          </a:p>
        </p:txBody>
      </p:sp>
      <p:sp>
        <p:nvSpPr>
          <p:cNvPr id="21" name="Rutherford">
            <a:extLst>
              <a:ext uri="{FF2B5EF4-FFF2-40B4-BE49-F238E27FC236}">
                <a16:creationId xmlns:a16="http://schemas.microsoft.com/office/drawing/2014/main" id="{105FA296-40A6-1CF1-C669-E425A5817379}"/>
              </a:ext>
            </a:extLst>
          </p:cNvPr>
          <p:cNvSpPr txBox="1"/>
          <p:nvPr/>
        </p:nvSpPr>
        <p:spPr>
          <a:xfrm>
            <a:off x="3858926" y="3372921"/>
            <a:ext cx="3877028" cy="461665"/>
          </a:xfrm>
          <a:prstGeom prst="rect">
            <a:avLst/>
          </a:prstGeom>
          <a:noFill/>
        </p:spPr>
        <p:txBody>
          <a:bodyPr wrap="square" rtlCol="0">
            <a:spAutoFit/>
          </a:bodyPr>
          <a:lstStyle/>
          <a:p>
            <a:r>
              <a:rPr lang="en-US" sz="2400" dirty="0">
                <a:solidFill>
                  <a:schemeClr val="bg1"/>
                </a:solidFill>
              </a:rPr>
              <a:t>5) Rutherford B. </a:t>
            </a:r>
          </a:p>
        </p:txBody>
      </p:sp>
      <p:sp>
        <p:nvSpPr>
          <p:cNvPr id="23" name="TextBox 22">
            <a:extLst>
              <a:ext uri="{FF2B5EF4-FFF2-40B4-BE49-F238E27FC236}">
                <a16:creationId xmlns:a16="http://schemas.microsoft.com/office/drawing/2014/main" id="{BF35C9CC-83E8-4D2F-CBF5-B2D651C8183C}"/>
              </a:ext>
            </a:extLst>
          </p:cNvPr>
          <p:cNvSpPr txBox="1"/>
          <p:nvPr/>
        </p:nvSpPr>
        <p:spPr>
          <a:xfrm>
            <a:off x="9168135" y="3752586"/>
            <a:ext cx="5579903" cy="461665"/>
          </a:xfrm>
          <a:prstGeom prst="rect">
            <a:avLst/>
          </a:prstGeom>
          <a:noFill/>
        </p:spPr>
        <p:txBody>
          <a:bodyPr wrap="square" rtlCol="0">
            <a:spAutoFit/>
          </a:bodyPr>
          <a:lstStyle/>
          <a:p>
            <a:pPr marL="530225" indent="-530225"/>
            <a:r>
              <a:rPr lang="en-US" sz="2400" dirty="0">
                <a:solidFill>
                  <a:schemeClr val="bg1"/>
                </a:solidFill>
              </a:rPr>
              <a:t> f)  COOLIDGE</a:t>
            </a:r>
          </a:p>
        </p:txBody>
      </p:sp>
      <p:sp>
        <p:nvSpPr>
          <p:cNvPr id="25" name="TextBox 24">
            <a:extLst>
              <a:ext uri="{FF2B5EF4-FFF2-40B4-BE49-F238E27FC236}">
                <a16:creationId xmlns:a16="http://schemas.microsoft.com/office/drawing/2014/main" id="{C7DA8CD7-AD89-522A-AFAA-C943A69B54F5}"/>
              </a:ext>
            </a:extLst>
          </p:cNvPr>
          <p:cNvSpPr txBox="1"/>
          <p:nvPr/>
        </p:nvSpPr>
        <p:spPr>
          <a:xfrm>
            <a:off x="9168135" y="4227633"/>
            <a:ext cx="5342126" cy="461665"/>
          </a:xfrm>
          <a:prstGeom prst="rect">
            <a:avLst/>
          </a:prstGeom>
          <a:noFill/>
        </p:spPr>
        <p:txBody>
          <a:bodyPr wrap="square" rtlCol="0">
            <a:spAutoFit/>
          </a:bodyPr>
          <a:lstStyle/>
          <a:p>
            <a:pPr marL="363538" indent="-363538">
              <a:buAutoNum type="alphaLcParenR" startAt="7"/>
            </a:pPr>
            <a:r>
              <a:rPr lang="en-US" sz="2400" dirty="0">
                <a:solidFill>
                  <a:schemeClr val="bg1"/>
                </a:solidFill>
              </a:rPr>
              <a:t>TAYLOR</a:t>
            </a:r>
          </a:p>
        </p:txBody>
      </p:sp>
      <p:sp>
        <p:nvSpPr>
          <p:cNvPr id="27" name="Millard">
            <a:extLst>
              <a:ext uri="{FF2B5EF4-FFF2-40B4-BE49-F238E27FC236}">
                <a16:creationId xmlns:a16="http://schemas.microsoft.com/office/drawing/2014/main" id="{1DBCCFCD-79F9-1A91-5363-348D105060CC}"/>
              </a:ext>
            </a:extLst>
          </p:cNvPr>
          <p:cNvSpPr txBox="1"/>
          <p:nvPr/>
        </p:nvSpPr>
        <p:spPr>
          <a:xfrm>
            <a:off x="3864731" y="2886749"/>
            <a:ext cx="3877028" cy="461665"/>
          </a:xfrm>
          <a:prstGeom prst="rect">
            <a:avLst/>
          </a:prstGeom>
          <a:noFill/>
        </p:spPr>
        <p:txBody>
          <a:bodyPr wrap="square" rtlCol="0">
            <a:spAutoFit/>
          </a:bodyPr>
          <a:lstStyle/>
          <a:p>
            <a:r>
              <a:rPr lang="en-US" sz="2400" dirty="0">
                <a:solidFill>
                  <a:schemeClr val="bg1"/>
                </a:solidFill>
              </a:rPr>
              <a:t>4) Millard</a:t>
            </a:r>
          </a:p>
        </p:txBody>
      </p:sp>
      <p:sp>
        <p:nvSpPr>
          <p:cNvPr id="29" name="Zachary">
            <a:extLst>
              <a:ext uri="{FF2B5EF4-FFF2-40B4-BE49-F238E27FC236}">
                <a16:creationId xmlns:a16="http://schemas.microsoft.com/office/drawing/2014/main" id="{EDBCC42C-6396-BED3-6002-5FB44A569B68}"/>
              </a:ext>
            </a:extLst>
          </p:cNvPr>
          <p:cNvSpPr txBox="1"/>
          <p:nvPr/>
        </p:nvSpPr>
        <p:spPr>
          <a:xfrm>
            <a:off x="3861955" y="1904300"/>
            <a:ext cx="3877028" cy="461665"/>
          </a:xfrm>
          <a:prstGeom prst="rect">
            <a:avLst/>
          </a:prstGeom>
          <a:noFill/>
        </p:spPr>
        <p:txBody>
          <a:bodyPr wrap="square" rtlCol="0">
            <a:spAutoFit/>
          </a:bodyPr>
          <a:lstStyle/>
          <a:p>
            <a:r>
              <a:rPr lang="en-US" sz="2400" dirty="0">
                <a:solidFill>
                  <a:schemeClr val="bg1"/>
                </a:solidFill>
              </a:rPr>
              <a:t>2) Zachary</a:t>
            </a:r>
          </a:p>
        </p:txBody>
      </p:sp>
      <p:sp>
        <p:nvSpPr>
          <p:cNvPr id="9" name="TextBox 8">
            <a:extLst>
              <a:ext uri="{FF2B5EF4-FFF2-40B4-BE49-F238E27FC236}">
                <a16:creationId xmlns:a16="http://schemas.microsoft.com/office/drawing/2014/main" id="{E2FC8FFC-57C4-186B-C821-D8276EB6C4A6}"/>
              </a:ext>
            </a:extLst>
          </p:cNvPr>
          <p:cNvSpPr txBox="1"/>
          <p:nvPr/>
        </p:nvSpPr>
        <p:spPr>
          <a:xfrm>
            <a:off x="9175156" y="4706344"/>
            <a:ext cx="5342126" cy="461665"/>
          </a:xfrm>
          <a:prstGeom prst="rect">
            <a:avLst/>
          </a:prstGeom>
          <a:noFill/>
        </p:spPr>
        <p:txBody>
          <a:bodyPr wrap="square" rtlCol="0">
            <a:spAutoFit/>
          </a:bodyPr>
          <a:lstStyle/>
          <a:p>
            <a:r>
              <a:rPr lang="en-US" sz="2400" dirty="0">
                <a:solidFill>
                  <a:schemeClr val="bg1"/>
                </a:solidFill>
              </a:rPr>
              <a:t>h)  BUCHANAN</a:t>
            </a:r>
          </a:p>
        </p:txBody>
      </p:sp>
      <p:sp>
        <p:nvSpPr>
          <p:cNvPr id="18" name="Martin">
            <a:extLst>
              <a:ext uri="{FF2B5EF4-FFF2-40B4-BE49-F238E27FC236}">
                <a16:creationId xmlns:a16="http://schemas.microsoft.com/office/drawing/2014/main" id="{762B33EC-A0B6-5879-03C3-138369C77EB1}"/>
              </a:ext>
            </a:extLst>
          </p:cNvPr>
          <p:cNvSpPr txBox="1"/>
          <p:nvPr/>
        </p:nvSpPr>
        <p:spPr>
          <a:xfrm>
            <a:off x="3861955" y="4832357"/>
            <a:ext cx="3877028" cy="461665"/>
          </a:xfrm>
          <a:prstGeom prst="rect">
            <a:avLst/>
          </a:prstGeom>
          <a:noFill/>
        </p:spPr>
        <p:txBody>
          <a:bodyPr wrap="square" rtlCol="0">
            <a:spAutoFit/>
          </a:bodyPr>
          <a:lstStyle/>
          <a:p>
            <a:r>
              <a:rPr lang="en-US" sz="2400" dirty="0">
                <a:solidFill>
                  <a:schemeClr val="bg1"/>
                </a:solidFill>
              </a:rPr>
              <a:t>8) Martin </a:t>
            </a:r>
          </a:p>
        </p:txBody>
      </p:sp>
      <p:cxnSp>
        <p:nvCxnSpPr>
          <p:cNvPr id="14" name="Straight Connector 13">
            <a:extLst>
              <a:ext uri="{FF2B5EF4-FFF2-40B4-BE49-F238E27FC236}">
                <a16:creationId xmlns:a16="http://schemas.microsoft.com/office/drawing/2014/main" id="{49C02E7B-81B3-E75B-C5E9-529BD4361C1B}"/>
              </a:ext>
            </a:extLst>
          </p:cNvPr>
          <p:cNvCxnSpPr>
            <a:cxnSpLocks/>
          </p:cNvCxnSpPr>
          <p:nvPr/>
        </p:nvCxnSpPr>
        <p:spPr>
          <a:xfrm flipH="1" flipV="1">
            <a:off x="5205587" y="5100060"/>
            <a:ext cx="3933696" cy="866852"/>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26" name="Straight Connector 25">
            <a:extLst>
              <a:ext uri="{FF2B5EF4-FFF2-40B4-BE49-F238E27FC236}">
                <a16:creationId xmlns:a16="http://schemas.microsoft.com/office/drawing/2014/main" id="{712616C0-AE20-28EE-4A14-D80825C54B69}"/>
              </a:ext>
            </a:extLst>
          </p:cNvPr>
          <p:cNvCxnSpPr>
            <a:cxnSpLocks/>
            <a:stCxn id="15" idx="1"/>
          </p:cNvCxnSpPr>
          <p:nvPr/>
        </p:nvCxnSpPr>
        <p:spPr>
          <a:xfrm flipH="1">
            <a:off x="5573305" y="3119465"/>
            <a:ext cx="3602085" cy="1378793"/>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0" name="Straight Connector 29">
            <a:extLst>
              <a:ext uri="{FF2B5EF4-FFF2-40B4-BE49-F238E27FC236}">
                <a16:creationId xmlns:a16="http://schemas.microsoft.com/office/drawing/2014/main" id="{2BA71B6C-E732-1F28-C904-6CD309949326}"/>
              </a:ext>
            </a:extLst>
          </p:cNvPr>
          <p:cNvCxnSpPr>
            <a:cxnSpLocks/>
            <a:stCxn id="9" idx="1"/>
          </p:cNvCxnSpPr>
          <p:nvPr/>
        </p:nvCxnSpPr>
        <p:spPr>
          <a:xfrm flipH="1" flipV="1">
            <a:off x="5254440" y="4117585"/>
            <a:ext cx="3920716" cy="819592"/>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3" name="Straight Connector 32">
            <a:extLst>
              <a:ext uri="{FF2B5EF4-FFF2-40B4-BE49-F238E27FC236}">
                <a16:creationId xmlns:a16="http://schemas.microsoft.com/office/drawing/2014/main" id="{ECD37831-9178-F11E-8F2C-FEDCE235D55B}"/>
              </a:ext>
            </a:extLst>
          </p:cNvPr>
          <p:cNvCxnSpPr>
            <a:cxnSpLocks/>
          </p:cNvCxnSpPr>
          <p:nvPr/>
        </p:nvCxnSpPr>
        <p:spPr>
          <a:xfrm flipH="1">
            <a:off x="6096000" y="1640394"/>
            <a:ext cx="3076821" cy="1988602"/>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6" name="Straight Connector 35">
            <a:extLst>
              <a:ext uri="{FF2B5EF4-FFF2-40B4-BE49-F238E27FC236}">
                <a16:creationId xmlns:a16="http://schemas.microsoft.com/office/drawing/2014/main" id="{48D400DE-1E81-ECC5-6F78-CE526A80ADDD}"/>
              </a:ext>
            </a:extLst>
          </p:cNvPr>
          <p:cNvCxnSpPr>
            <a:cxnSpLocks/>
            <a:stCxn id="41" idx="1"/>
          </p:cNvCxnSpPr>
          <p:nvPr/>
        </p:nvCxnSpPr>
        <p:spPr>
          <a:xfrm flipH="1" flipV="1">
            <a:off x="5254440" y="3130298"/>
            <a:ext cx="3913707" cy="3239918"/>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38" name="Straight Connector 37">
            <a:extLst>
              <a:ext uri="{FF2B5EF4-FFF2-40B4-BE49-F238E27FC236}">
                <a16:creationId xmlns:a16="http://schemas.microsoft.com/office/drawing/2014/main" id="{C51FE009-4B40-B36C-2AB7-40B3F1A3C9CF}"/>
              </a:ext>
            </a:extLst>
          </p:cNvPr>
          <p:cNvCxnSpPr>
            <a:cxnSpLocks/>
            <a:stCxn id="10" idx="1"/>
          </p:cNvCxnSpPr>
          <p:nvPr/>
        </p:nvCxnSpPr>
        <p:spPr>
          <a:xfrm flipH="1">
            <a:off x="5351215" y="2109547"/>
            <a:ext cx="3845199" cy="590934"/>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42" name="Straight Connector 41">
            <a:extLst>
              <a:ext uri="{FF2B5EF4-FFF2-40B4-BE49-F238E27FC236}">
                <a16:creationId xmlns:a16="http://schemas.microsoft.com/office/drawing/2014/main" id="{82FADE3E-2DA4-EDFD-B224-D64424EF9564}"/>
              </a:ext>
            </a:extLst>
          </p:cNvPr>
          <p:cNvCxnSpPr>
            <a:cxnSpLocks/>
            <a:stCxn id="25" idx="1"/>
          </p:cNvCxnSpPr>
          <p:nvPr/>
        </p:nvCxnSpPr>
        <p:spPr>
          <a:xfrm flipH="1" flipV="1">
            <a:off x="5338916" y="2236512"/>
            <a:ext cx="3829219" cy="2221954"/>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44" name="Straight Connector 43">
            <a:extLst>
              <a:ext uri="{FF2B5EF4-FFF2-40B4-BE49-F238E27FC236}">
                <a16:creationId xmlns:a16="http://schemas.microsoft.com/office/drawing/2014/main" id="{84F9ECD9-92CA-5297-5188-3EF2B24C44B1}"/>
              </a:ext>
            </a:extLst>
          </p:cNvPr>
          <p:cNvCxnSpPr>
            <a:cxnSpLocks/>
            <a:stCxn id="35" idx="1"/>
          </p:cNvCxnSpPr>
          <p:nvPr/>
        </p:nvCxnSpPr>
        <p:spPr>
          <a:xfrm flipH="1" flipV="1">
            <a:off x="4976935" y="1702181"/>
            <a:ext cx="4181372" cy="3699575"/>
          </a:xfrm>
          <a:prstGeom prst="line">
            <a:avLst/>
          </a:prstGeom>
          <a:ln w="47625" cmpd="sng"/>
        </p:spPr>
        <p:style>
          <a:lnRef idx="3">
            <a:schemeClr val="accent5"/>
          </a:lnRef>
          <a:fillRef idx="0">
            <a:schemeClr val="accent5"/>
          </a:fillRef>
          <a:effectRef idx="2">
            <a:schemeClr val="accent5"/>
          </a:effectRef>
          <a:fontRef idx="minor">
            <a:schemeClr val="tx1"/>
          </a:fontRef>
        </p:style>
      </p:cxnSp>
      <p:sp>
        <p:nvSpPr>
          <p:cNvPr id="20" name="Cherter">
            <a:extLst>
              <a:ext uri="{FF2B5EF4-FFF2-40B4-BE49-F238E27FC236}">
                <a16:creationId xmlns:a16="http://schemas.microsoft.com/office/drawing/2014/main" id="{79B5391F-4EB8-EFDA-C8E0-52B4D3EC3C63}"/>
              </a:ext>
            </a:extLst>
          </p:cNvPr>
          <p:cNvSpPr txBox="1"/>
          <p:nvPr/>
        </p:nvSpPr>
        <p:spPr>
          <a:xfrm>
            <a:off x="3866875" y="5294465"/>
            <a:ext cx="3877028" cy="461665"/>
          </a:xfrm>
          <a:prstGeom prst="rect">
            <a:avLst/>
          </a:prstGeom>
          <a:noFill/>
        </p:spPr>
        <p:txBody>
          <a:bodyPr wrap="square" rtlCol="0">
            <a:spAutoFit/>
          </a:bodyPr>
          <a:lstStyle/>
          <a:p>
            <a:r>
              <a:rPr lang="en-US" sz="2400" dirty="0">
                <a:solidFill>
                  <a:schemeClr val="bg1"/>
                </a:solidFill>
              </a:rPr>
              <a:t>9) Chester  </a:t>
            </a:r>
          </a:p>
        </p:txBody>
      </p:sp>
      <p:sp>
        <p:nvSpPr>
          <p:cNvPr id="28" name="Calvin">
            <a:extLst>
              <a:ext uri="{FF2B5EF4-FFF2-40B4-BE49-F238E27FC236}">
                <a16:creationId xmlns:a16="http://schemas.microsoft.com/office/drawing/2014/main" id="{3E651A57-7F1B-74E3-D9FA-185697444825}"/>
              </a:ext>
            </a:extLst>
          </p:cNvPr>
          <p:cNvSpPr txBox="1"/>
          <p:nvPr/>
        </p:nvSpPr>
        <p:spPr>
          <a:xfrm>
            <a:off x="3694818" y="5727077"/>
            <a:ext cx="3877028" cy="461665"/>
          </a:xfrm>
          <a:prstGeom prst="rect">
            <a:avLst/>
          </a:prstGeom>
          <a:noFill/>
        </p:spPr>
        <p:txBody>
          <a:bodyPr wrap="square" rtlCol="0">
            <a:spAutoFit/>
          </a:bodyPr>
          <a:lstStyle/>
          <a:p>
            <a:r>
              <a:rPr lang="en-US" sz="2400" dirty="0">
                <a:solidFill>
                  <a:schemeClr val="bg1"/>
                </a:solidFill>
              </a:rPr>
              <a:t>10)  Calvin</a:t>
            </a:r>
          </a:p>
        </p:txBody>
      </p:sp>
      <p:sp>
        <p:nvSpPr>
          <p:cNvPr id="32" name="William">
            <a:extLst>
              <a:ext uri="{FF2B5EF4-FFF2-40B4-BE49-F238E27FC236}">
                <a16:creationId xmlns:a16="http://schemas.microsoft.com/office/drawing/2014/main" id="{544C9091-0E6A-4A7C-1611-045780F06C49}"/>
              </a:ext>
            </a:extLst>
          </p:cNvPr>
          <p:cNvSpPr txBox="1"/>
          <p:nvPr/>
        </p:nvSpPr>
        <p:spPr>
          <a:xfrm>
            <a:off x="3699737" y="6144941"/>
            <a:ext cx="3877028" cy="461665"/>
          </a:xfrm>
          <a:prstGeom prst="rect">
            <a:avLst/>
          </a:prstGeom>
          <a:noFill/>
        </p:spPr>
        <p:txBody>
          <a:bodyPr wrap="square" rtlCol="0">
            <a:spAutoFit/>
          </a:bodyPr>
          <a:lstStyle/>
          <a:p>
            <a:r>
              <a:rPr lang="en-US" sz="2400" dirty="0">
                <a:solidFill>
                  <a:schemeClr val="bg1"/>
                </a:solidFill>
              </a:rPr>
              <a:t>11)  William H.</a:t>
            </a:r>
          </a:p>
        </p:txBody>
      </p:sp>
      <p:sp>
        <p:nvSpPr>
          <p:cNvPr id="35" name="TextBox 34">
            <a:extLst>
              <a:ext uri="{FF2B5EF4-FFF2-40B4-BE49-F238E27FC236}">
                <a16:creationId xmlns:a16="http://schemas.microsoft.com/office/drawing/2014/main" id="{916B3B88-3574-E403-6448-5384A2DD8D74}"/>
              </a:ext>
            </a:extLst>
          </p:cNvPr>
          <p:cNvSpPr txBox="1"/>
          <p:nvPr/>
        </p:nvSpPr>
        <p:spPr>
          <a:xfrm>
            <a:off x="9158307" y="5170923"/>
            <a:ext cx="5342126" cy="461665"/>
          </a:xfrm>
          <a:prstGeom prst="rect">
            <a:avLst/>
          </a:prstGeom>
          <a:noFill/>
        </p:spPr>
        <p:txBody>
          <a:bodyPr wrap="square" rtlCol="0">
            <a:spAutoFit/>
          </a:bodyPr>
          <a:lstStyle/>
          <a:p>
            <a:r>
              <a:rPr lang="en-US" sz="2400" dirty="0" err="1">
                <a:solidFill>
                  <a:schemeClr val="bg1"/>
                </a:solidFill>
              </a:rPr>
              <a:t>i</a:t>
            </a:r>
            <a:r>
              <a:rPr lang="en-US" sz="2400" dirty="0">
                <a:solidFill>
                  <a:schemeClr val="bg1"/>
                </a:solidFill>
              </a:rPr>
              <a:t> ) TYLER</a:t>
            </a:r>
          </a:p>
        </p:txBody>
      </p:sp>
      <p:sp>
        <p:nvSpPr>
          <p:cNvPr id="39" name="TextBox 38">
            <a:extLst>
              <a:ext uri="{FF2B5EF4-FFF2-40B4-BE49-F238E27FC236}">
                <a16:creationId xmlns:a16="http://schemas.microsoft.com/office/drawing/2014/main" id="{D0439FF2-7E3B-F7E1-C549-13E9AA3C3932}"/>
              </a:ext>
            </a:extLst>
          </p:cNvPr>
          <p:cNvSpPr txBox="1"/>
          <p:nvPr/>
        </p:nvSpPr>
        <p:spPr>
          <a:xfrm>
            <a:off x="9163227" y="5662527"/>
            <a:ext cx="5342126" cy="461665"/>
          </a:xfrm>
          <a:prstGeom prst="rect">
            <a:avLst/>
          </a:prstGeom>
          <a:noFill/>
        </p:spPr>
        <p:txBody>
          <a:bodyPr wrap="square" rtlCol="0">
            <a:spAutoFit/>
          </a:bodyPr>
          <a:lstStyle/>
          <a:p>
            <a:r>
              <a:rPr lang="en-US" sz="2400" dirty="0">
                <a:solidFill>
                  <a:schemeClr val="bg1"/>
                </a:solidFill>
              </a:rPr>
              <a:t>j ) VAN BUREN</a:t>
            </a:r>
          </a:p>
        </p:txBody>
      </p:sp>
      <p:sp>
        <p:nvSpPr>
          <p:cNvPr id="41" name="TextBox 40">
            <a:extLst>
              <a:ext uri="{FF2B5EF4-FFF2-40B4-BE49-F238E27FC236}">
                <a16:creationId xmlns:a16="http://schemas.microsoft.com/office/drawing/2014/main" id="{2DDAE3B2-CE61-9556-9690-6629312F9A1B}"/>
              </a:ext>
            </a:extLst>
          </p:cNvPr>
          <p:cNvSpPr txBox="1"/>
          <p:nvPr/>
        </p:nvSpPr>
        <p:spPr>
          <a:xfrm>
            <a:off x="9168147" y="6139383"/>
            <a:ext cx="5342126" cy="461665"/>
          </a:xfrm>
          <a:prstGeom prst="rect">
            <a:avLst/>
          </a:prstGeom>
          <a:noFill/>
        </p:spPr>
        <p:txBody>
          <a:bodyPr wrap="square" rtlCol="0">
            <a:spAutoFit/>
          </a:bodyPr>
          <a:lstStyle/>
          <a:p>
            <a:r>
              <a:rPr lang="en-US" sz="2400" dirty="0">
                <a:solidFill>
                  <a:schemeClr val="bg1"/>
                </a:solidFill>
              </a:rPr>
              <a:t>k) FILLMORE</a:t>
            </a:r>
          </a:p>
        </p:txBody>
      </p:sp>
      <p:cxnSp>
        <p:nvCxnSpPr>
          <p:cNvPr id="58" name="Straight Connector 57">
            <a:extLst>
              <a:ext uri="{FF2B5EF4-FFF2-40B4-BE49-F238E27FC236}">
                <a16:creationId xmlns:a16="http://schemas.microsoft.com/office/drawing/2014/main" id="{FBBDCDEF-EAF8-0C80-D68F-A047F15525B7}"/>
              </a:ext>
            </a:extLst>
          </p:cNvPr>
          <p:cNvCxnSpPr>
            <a:cxnSpLocks/>
            <a:stCxn id="12" idx="1"/>
          </p:cNvCxnSpPr>
          <p:nvPr/>
        </p:nvCxnSpPr>
        <p:spPr>
          <a:xfrm flipH="1">
            <a:off x="5402231" y="2603755"/>
            <a:ext cx="3761146" cy="2958413"/>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60" name="Straight Connector 59">
            <a:extLst>
              <a:ext uri="{FF2B5EF4-FFF2-40B4-BE49-F238E27FC236}">
                <a16:creationId xmlns:a16="http://schemas.microsoft.com/office/drawing/2014/main" id="{49B2E6B4-38E4-7872-A3D7-66D9F6FFA0B3}"/>
              </a:ext>
            </a:extLst>
          </p:cNvPr>
          <p:cNvCxnSpPr>
            <a:cxnSpLocks/>
            <a:stCxn id="23" idx="1"/>
          </p:cNvCxnSpPr>
          <p:nvPr/>
        </p:nvCxnSpPr>
        <p:spPr>
          <a:xfrm flipH="1">
            <a:off x="5215419" y="3983419"/>
            <a:ext cx="3952716" cy="1981865"/>
          </a:xfrm>
          <a:prstGeom prst="line">
            <a:avLst/>
          </a:prstGeom>
          <a:ln w="47625" cmpd="sng"/>
        </p:spPr>
        <p:style>
          <a:lnRef idx="3">
            <a:schemeClr val="accent5"/>
          </a:lnRef>
          <a:fillRef idx="0">
            <a:schemeClr val="accent5"/>
          </a:fillRef>
          <a:effectRef idx="2">
            <a:schemeClr val="accent5"/>
          </a:effectRef>
          <a:fontRef idx="minor">
            <a:schemeClr val="tx1"/>
          </a:fontRef>
        </p:style>
      </p:cxnSp>
      <p:cxnSp>
        <p:nvCxnSpPr>
          <p:cNvPr id="62" name="Straight Connector 61">
            <a:extLst>
              <a:ext uri="{FF2B5EF4-FFF2-40B4-BE49-F238E27FC236}">
                <a16:creationId xmlns:a16="http://schemas.microsoft.com/office/drawing/2014/main" id="{A9A07947-1B29-2FE0-08AB-2F9F3D01ECFC}"/>
              </a:ext>
            </a:extLst>
          </p:cNvPr>
          <p:cNvCxnSpPr>
            <a:cxnSpLocks/>
            <a:stCxn id="17" idx="1"/>
          </p:cNvCxnSpPr>
          <p:nvPr/>
        </p:nvCxnSpPr>
        <p:spPr>
          <a:xfrm flipH="1">
            <a:off x="5733825" y="3591861"/>
            <a:ext cx="3497625" cy="2735225"/>
          </a:xfrm>
          <a:prstGeom prst="line">
            <a:avLst/>
          </a:prstGeom>
          <a:ln w="47625" cmpd="sng"/>
        </p:spPr>
        <p:style>
          <a:lnRef idx="3">
            <a:schemeClr val="accent5"/>
          </a:lnRef>
          <a:fillRef idx="0">
            <a:schemeClr val="accent5"/>
          </a:fillRef>
          <a:effectRef idx="2">
            <a:schemeClr val="accent5"/>
          </a:effectRef>
          <a:fontRef idx="minor">
            <a:schemeClr val="tx1"/>
          </a:fontRef>
        </p:style>
      </p:cxnSp>
    </p:spTree>
    <p:extLst>
      <p:ext uri="{BB962C8B-B14F-4D97-AF65-F5344CB8AC3E}">
        <p14:creationId xmlns:p14="http://schemas.microsoft.com/office/powerpoint/2010/main" val="227109138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childTnLst>
              </p:cTn>
              <p:nextCondLst>
                <p:cond evt="onClick" delay="0">
                  <p:tgtEl>
                    <p:spTgt spid="7"/>
                  </p:tgtEl>
                </p:cond>
              </p:nextCondLst>
            </p:seq>
            <p:seq concurrent="1" nextAc="seek">
              <p:cTn id="7" restart="whenNotActive" fill="hold" evtFilter="cancelBubble" nodeType="interactiveSeq">
                <p:stCondLst>
                  <p:cond evt="onClick" delay="0">
                    <p:tgtEl>
                      <p:spTgt spid="29"/>
                    </p:tgtEl>
                  </p:cond>
                </p:stCondLst>
                <p:endSync evt="end" delay="0">
                  <p:rtn val="all"/>
                </p:endSync>
                <p:childTnLst>
                  <p:par>
                    <p:cTn id="8" fill="hold">
                      <p:stCondLst>
                        <p:cond delay="0"/>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42"/>
                                        </p:tgtEl>
                                        <p:attrNameLst>
                                          <p:attrName>style.visibility</p:attrName>
                                        </p:attrNameLst>
                                      </p:cBhvr>
                                      <p:to>
                                        <p:strVal val="visible"/>
                                      </p:to>
                                    </p:set>
                                  </p:childTnLst>
                                </p:cTn>
                              </p:par>
                            </p:childTnLst>
                          </p:cTn>
                        </p:par>
                      </p:childTnLst>
                    </p:cTn>
                  </p:par>
                </p:childTnLst>
              </p:cTn>
              <p:nextCondLst>
                <p:cond evt="onClick" delay="0">
                  <p:tgtEl>
                    <p:spTgt spid="29"/>
                  </p:tgtEl>
                </p:cond>
              </p:nextCondLst>
            </p:seq>
            <p:seq concurrent="1" nextAc="seek">
              <p:cTn id="12" restart="whenNotActive" fill="hold" evtFilter="cancelBubble" nodeType="interactiveSeq">
                <p:stCondLst>
                  <p:cond evt="onClick" delay="0">
                    <p:tgtEl>
                      <p:spTgt spid="16"/>
                    </p:tgtEl>
                  </p:cond>
                </p:stCondLst>
                <p:endSync evt="end" delay="0">
                  <p:rtn val="all"/>
                </p:endSync>
                <p:childTnLst>
                  <p:par>
                    <p:cTn id="13" fill="hold">
                      <p:stCondLst>
                        <p:cond delay="0"/>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8"/>
                                        </p:tgtEl>
                                        <p:attrNameLst>
                                          <p:attrName>style.visibility</p:attrName>
                                        </p:attrNameLst>
                                      </p:cBhvr>
                                      <p:to>
                                        <p:strVal val="visible"/>
                                      </p:to>
                                    </p:set>
                                  </p:childTnLst>
                                </p:cTn>
                              </p:par>
                            </p:childTnLst>
                          </p:cTn>
                        </p:par>
                      </p:childTnLst>
                    </p:cTn>
                  </p:par>
                </p:childTnLst>
              </p:cTn>
              <p:nextCondLst>
                <p:cond evt="onClick" delay="0">
                  <p:tgtEl>
                    <p:spTgt spid="16"/>
                  </p:tgtEl>
                </p:cond>
              </p:nextCondLst>
            </p:seq>
            <p:seq concurrent="1" nextAc="seek">
              <p:cTn id="17" restart="whenNotActive" fill="hold" evtFilter="cancelBubble" nodeType="interactiveSeq">
                <p:stCondLst>
                  <p:cond evt="onClick" delay="0">
                    <p:tgtEl>
                      <p:spTgt spid="27"/>
                    </p:tgtEl>
                  </p:cond>
                </p:stCondLst>
                <p:endSync evt="end" delay="0">
                  <p:rtn val="all"/>
                </p:endSync>
                <p:childTnLst>
                  <p:par>
                    <p:cTn id="18" fill="hold">
                      <p:stCondLst>
                        <p:cond delay="0"/>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6"/>
                                        </p:tgtEl>
                                        <p:attrNameLst>
                                          <p:attrName>style.visibility</p:attrName>
                                        </p:attrNameLst>
                                      </p:cBhvr>
                                      <p:to>
                                        <p:strVal val="visible"/>
                                      </p:to>
                                    </p:set>
                                  </p:childTnLst>
                                </p:cTn>
                              </p:par>
                            </p:childTnLst>
                          </p:cTn>
                        </p:par>
                      </p:childTnLst>
                    </p:cTn>
                  </p:par>
                </p:childTnLst>
              </p:cTn>
              <p:nextCondLst>
                <p:cond evt="onClick" delay="0">
                  <p:tgtEl>
                    <p:spTgt spid="27"/>
                  </p:tgtEl>
                </p:cond>
              </p:nextCondLst>
            </p:seq>
            <p:seq concurrent="1" nextAc="seek">
              <p:cTn id="22" restart="whenNotActive" fill="hold" evtFilter="cancelBubble" nodeType="interactiveSeq">
                <p:stCondLst>
                  <p:cond evt="onClick" delay="0">
                    <p:tgtEl>
                      <p:spTgt spid="21"/>
                    </p:tgtEl>
                  </p:cond>
                </p:stCondLst>
                <p:endSync evt="end" delay="0">
                  <p:rtn val="all"/>
                </p:endSync>
                <p:childTnLst>
                  <p:par>
                    <p:cTn id="23" fill="hold">
                      <p:stCondLst>
                        <p:cond delay="0"/>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childTnLst>
                          </p:cTn>
                        </p:par>
                      </p:childTnLst>
                    </p:cTn>
                  </p:par>
                </p:childTnLst>
              </p:cTn>
              <p:nextCondLst>
                <p:cond evt="onClick" delay="0">
                  <p:tgtEl>
                    <p:spTgt spid="21"/>
                  </p:tgtEl>
                </p:cond>
              </p:nextCondLst>
            </p:seq>
            <p:seq concurrent="1" nextAc="seek">
              <p:cTn id="27" restart="whenNotActive" fill="hold" evtFilter="cancelBubble" nodeType="interactiveSeq">
                <p:stCondLst>
                  <p:cond evt="onClick" delay="0">
                    <p:tgtEl>
                      <p:spTgt spid="19"/>
                    </p:tgtEl>
                  </p:cond>
                </p:stCondLst>
                <p:endSync evt="end" delay="0">
                  <p:rtn val="all"/>
                </p:endSync>
                <p:childTnLst>
                  <p:par>
                    <p:cTn id="28" fill="hold">
                      <p:stCondLst>
                        <p:cond delay="0"/>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0"/>
                                        </p:tgtEl>
                                        <p:attrNameLst>
                                          <p:attrName>style.visibility</p:attrName>
                                        </p:attrNameLst>
                                      </p:cBhvr>
                                      <p:to>
                                        <p:strVal val="visible"/>
                                      </p:to>
                                    </p:set>
                                  </p:childTnLst>
                                </p:cTn>
                              </p:par>
                            </p:childTnLst>
                          </p:cTn>
                        </p:par>
                      </p:childTnLst>
                    </p:cTn>
                  </p:par>
                </p:childTnLst>
              </p:cTn>
              <p:nextCondLst>
                <p:cond evt="onClick" delay="0">
                  <p:tgtEl>
                    <p:spTgt spid="19"/>
                  </p:tgtEl>
                </p:cond>
              </p:nextCondLst>
            </p:seq>
            <p:seq concurrent="1" nextAc="seek">
              <p:cTn id="32" restart="whenNotActive" fill="hold" evtFilter="cancelBubble" nodeType="interactiveSeq">
                <p:stCondLst>
                  <p:cond evt="onClick" delay="0">
                    <p:tgtEl>
                      <p:spTgt spid="11"/>
                    </p:tgtEl>
                  </p:cond>
                </p:stCondLst>
                <p:endSync evt="end" delay="0">
                  <p:rtn val="all"/>
                </p:endSync>
                <p:childTnLst>
                  <p:par>
                    <p:cTn id="33" fill="hold">
                      <p:stCondLst>
                        <p:cond delay="0"/>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nextCondLst>
                <p:cond evt="onClick" delay="0">
                  <p:tgtEl>
                    <p:spTgt spid="11"/>
                  </p:tgtEl>
                </p:cond>
              </p:nextCondLst>
            </p:seq>
            <p:seq concurrent="1" nextAc="seek">
              <p:cTn id="37" restart="whenNotActive" fill="hold" evtFilter="cancelBubble" nodeType="interactiveSeq">
                <p:stCondLst>
                  <p:cond evt="onClick" delay="0">
                    <p:tgtEl>
                      <p:spTgt spid="18"/>
                    </p:tgtEl>
                  </p:cond>
                </p:stCondLst>
                <p:endSync evt="end" delay="0">
                  <p:rtn val="all"/>
                </p:endSync>
                <p:childTnLst>
                  <p:par>
                    <p:cTn id="38" fill="hold">
                      <p:stCondLst>
                        <p:cond delay="0"/>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childTnLst>
              </p:cTn>
              <p:nextCondLst>
                <p:cond evt="onClick" delay="0">
                  <p:tgtEl>
                    <p:spTgt spid="18"/>
                  </p:tgtEl>
                </p:cond>
              </p:nextCondLst>
            </p:seq>
            <p:seq concurrent="1" nextAc="seek">
              <p:cTn id="42" restart="whenNotActive" fill="hold" evtFilter="cancelBubble" nodeType="interactiveSeq">
                <p:stCondLst>
                  <p:cond evt="onClick" delay="0">
                    <p:tgtEl>
                      <p:spTgt spid="20"/>
                    </p:tgtEl>
                  </p:cond>
                </p:stCondLst>
                <p:endSync evt="end" delay="0">
                  <p:rtn val="all"/>
                </p:endSync>
                <p:childTnLst>
                  <p:par>
                    <p:cTn id="43" fill="hold">
                      <p:stCondLst>
                        <p:cond delay="0"/>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8"/>
                                        </p:tgtEl>
                                        <p:attrNameLst>
                                          <p:attrName>style.visibility</p:attrName>
                                        </p:attrNameLst>
                                      </p:cBhvr>
                                      <p:to>
                                        <p:strVal val="visible"/>
                                      </p:to>
                                    </p:set>
                                  </p:childTnLst>
                                </p:cTn>
                              </p:par>
                            </p:childTnLst>
                          </p:cTn>
                        </p:par>
                      </p:childTnLst>
                    </p:cTn>
                  </p:par>
                </p:childTnLst>
              </p:cTn>
              <p:nextCondLst>
                <p:cond evt="onClick" delay="0">
                  <p:tgtEl>
                    <p:spTgt spid="20"/>
                  </p:tgtEl>
                </p:cond>
              </p:nextCondLst>
            </p:seq>
            <p:seq concurrent="1" nextAc="seek">
              <p:cTn id="47" restart="whenNotActive" fill="hold" evtFilter="cancelBubble" nodeType="interactiveSeq">
                <p:stCondLst>
                  <p:cond evt="onClick" delay="0">
                    <p:tgtEl>
                      <p:spTgt spid="28"/>
                    </p:tgtEl>
                  </p:cond>
                </p:stCondLst>
                <p:endSync evt="end" delay="0">
                  <p:rtn val="all"/>
                </p:endSync>
                <p:childTnLst>
                  <p:par>
                    <p:cTn id="48" fill="hold">
                      <p:stCondLst>
                        <p:cond delay="0"/>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60"/>
                                        </p:tgtEl>
                                        <p:attrNameLst>
                                          <p:attrName>style.visibility</p:attrName>
                                        </p:attrNameLst>
                                      </p:cBhvr>
                                      <p:to>
                                        <p:strVal val="visible"/>
                                      </p:to>
                                    </p:set>
                                  </p:childTnLst>
                                </p:cTn>
                              </p:par>
                            </p:childTnLst>
                          </p:cTn>
                        </p:par>
                      </p:childTnLst>
                    </p:cTn>
                  </p:par>
                </p:childTnLst>
              </p:cTn>
              <p:nextCondLst>
                <p:cond evt="onClick" delay="0">
                  <p:tgtEl>
                    <p:spTgt spid="28"/>
                  </p:tgtEl>
                </p:cond>
              </p:nextCondLst>
            </p:seq>
            <p:seq concurrent="1" nextAc="seek">
              <p:cTn id="52" restart="whenNotActive" fill="hold" evtFilter="cancelBubble" nodeType="interactiveSeq">
                <p:stCondLst>
                  <p:cond evt="onClick" delay="0">
                    <p:tgtEl>
                      <p:spTgt spid="32"/>
                    </p:tgtEl>
                  </p:cond>
                </p:stCondLst>
                <p:endSync evt="end" delay="0">
                  <p:rtn val="all"/>
                </p:endSync>
                <p:childTnLst>
                  <p:par>
                    <p:cTn id="53" fill="hold">
                      <p:stCondLst>
                        <p:cond delay="0"/>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childTnLst>
                          </p:cTn>
                        </p:par>
                      </p:childTnLst>
                    </p:cTn>
                  </p:par>
                </p:childTnLst>
              </p:cTn>
              <p:nextCondLst>
                <p:cond evt="onClick" delay="0">
                  <p:tgtEl>
                    <p:spTgt spid="32"/>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4828</TotalTime>
  <Words>2724</Words>
  <Application>Microsoft Office PowerPoint</Application>
  <PresentationFormat>Widescreen</PresentationFormat>
  <Paragraphs>415</Paragraphs>
  <Slides>37</Slides>
  <Notes>37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37</vt:i4>
      </vt:variant>
    </vt:vector>
  </HeadingPairs>
  <TitlesOfParts>
    <vt:vector size="41"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Steigleder, Christian</dc:creator>
  <cp:lastModifiedBy>ewerson steigleder</cp:lastModifiedBy>
  <cp:revision>37</cp:revision>
  <dcterms:created xsi:type="dcterms:W3CDTF">2026-08-07T16:30:29Z</dcterms:created>
  <dcterms:modified xsi:type="dcterms:W3CDTF">2026-10-02T17:19:26Z</dcterms:modified>
</cp:coreProperties>
</file>